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A3453910-EF28-42E4-8033-01C389577024}" type="datetimeFigureOut">
              <a:rPr lang="pl-PL" smtClean="0"/>
              <a:t>18.12.2025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BDA8C40D-795A-4030-B09B-CBF7ECD74438}" type="slidenum">
              <a:rPr lang="pl-PL" smtClean="0"/>
              <a:t>‹#›</a:t>
            </a:fld>
            <a:endParaRPr lang="pl-PL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639859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3910-EF28-42E4-8033-01C389577024}" type="datetimeFigureOut">
              <a:rPr lang="pl-PL" smtClean="0"/>
              <a:t>18.12.2025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C40D-795A-4030-B09B-CBF7ECD744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8450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3910-EF28-42E4-8033-01C389577024}" type="datetimeFigureOut">
              <a:rPr lang="pl-PL" smtClean="0"/>
              <a:t>18.12.2025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C40D-795A-4030-B09B-CBF7ECD744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5057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3910-EF28-42E4-8033-01C389577024}" type="datetimeFigureOut">
              <a:rPr lang="pl-PL" smtClean="0"/>
              <a:t>18.12.2025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C40D-795A-4030-B09B-CBF7ECD744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8919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3910-EF28-42E4-8033-01C389577024}" type="datetimeFigureOut">
              <a:rPr lang="pl-PL" smtClean="0"/>
              <a:t>18.12.2025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C40D-795A-4030-B09B-CBF7ECD74438}" type="slidenum">
              <a:rPr lang="pl-PL" smtClean="0"/>
              <a:t>‹#›</a:t>
            </a:fld>
            <a:endParaRPr lang="pl-PL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00876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3910-EF28-42E4-8033-01C389577024}" type="datetimeFigureOut">
              <a:rPr lang="pl-PL" smtClean="0"/>
              <a:t>18.12.2025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C40D-795A-4030-B09B-CBF7ECD744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803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3910-EF28-42E4-8033-01C389577024}" type="datetimeFigureOut">
              <a:rPr lang="pl-PL" smtClean="0"/>
              <a:t>18.12.2025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C40D-795A-4030-B09B-CBF7ECD744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2135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3910-EF28-42E4-8033-01C389577024}" type="datetimeFigureOut">
              <a:rPr lang="pl-PL" smtClean="0"/>
              <a:t>18.12.2025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C40D-795A-4030-B09B-CBF7ECD744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3611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3910-EF28-42E4-8033-01C389577024}" type="datetimeFigureOut">
              <a:rPr lang="pl-PL" smtClean="0"/>
              <a:t>18.12.2025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C40D-795A-4030-B09B-CBF7ECD744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4442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3910-EF28-42E4-8033-01C389577024}" type="datetimeFigureOut">
              <a:rPr lang="pl-PL" smtClean="0"/>
              <a:t>18.12.2025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C40D-795A-4030-B09B-CBF7ECD744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9553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3910-EF28-42E4-8033-01C389577024}" type="datetimeFigureOut">
              <a:rPr lang="pl-PL" smtClean="0"/>
              <a:t>18.12.2025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C40D-795A-4030-B09B-CBF7ECD744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02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A3453910-EF28-42E4-8033-01C389577024}" type="datetimeFigureOut">
              <a:rPr lang="pl-PL" smtClean="0"/>
              <a:t>18.12.2025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DA8C40D-795A-4030-B09B-CBF7ECD744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822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842053-13FB-3ED7-51F8-65B769EBD3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latin typeface="Yu Mincho" panose="02020400000000000000" pitchFamily="18" charset="-128"/>
                <a:ea typeface="Yu Mincho" panose="02020400000000000000" pitchFamily="18" charset="-128"/>
              </a:rPr>
              <a:t>Świadectwo chrześcijańskie </a:t>
            </a:r>
            <a:br>
              <a:rPr lang="pl-PL" dirty="0">
                <a:latin typeface="Yu Mincho" panose="02020400000000000000" pitchFamily="18" charset="-128"/>
                <a:ea typeface="Yu Mincho" panose="02020400000000000000" pitchFamily="18" charset="-128"/>
              </a:rPr>
            </a:br>
            <a:r>
              <a:rPr lang="pl-PL" dirty="0">
                <a:latin typeface="Yu Mincho" panose="02020400000000000000" pitchFamily="18" charset="-128"/>
                <a:ea typeface="Yu Mincho" panose="02020400000000000000" pitchFamily="18" charset="-128"/>
              </a:rPr>
              <a:t>w życiu codziennym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AD6E12D-BDBE-62CA-40E0-BE4A96C2FA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96826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D66B77-7AFA-39F0-8B06-08C2F260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9443"/>
            <a:ext cx="10058400" cy="781909"/>
          </a:xfrm>
        </p:spPr>
        <p:txBody>
          <a:bodyPr/>
          <a:lstStyle/>
          <a:p>
            <a:pPr algn="ctr"/>
            <a:r>
              <a:rPr lang="pl-PL" dirty="0"/>
              <a:t>„O chłopcu z tramwaju”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60B464-3495-3CE0-8C35-1DEA7B158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00A2CF2-E7A6-3463-E0F6-5FD18C4F8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046" y="861352"/>
            <a:ext cx="8689908" cy="578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796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99E61E-BAF1-DE9E-9951-E6CC8EEE1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6885535" cy="630833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Mt 5,14–16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F6B5DD1-5AE0-2B56-A823-44DBE6BDF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ABA9B17-0464-9776-8809-5070998F3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253" y="1810024"/>
            <a:ext cx="6587447" cy="438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04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BC76D7-D1B5-552E-A9C2-455B103A2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5837571" cy="846591"/>
          </a:xfrm>
        </p:spPr>
        <p:txBody>
          <a:bodyPr>
            <a:normAutofit/>
          </a:bodyPr>
          <a:lstStyle/>
          <a:p>
            <a:r>
              <a:rPr lang="pl-PL" b="1" dirty="0"/>
              <a:t>Świadek Chrystusa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9A464A-825B-D929-576D-B8B7CF042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sz="4400" dirty="0"/>
              <a:t>Świadek Jezusa to ten, kto przyjął Chrystusa, żyje zgodnie z Jego Ewangelią, wyznaje wiarę słowem i czynem, nie wstydzi się jej wobec ludzi, przekazuje prawdę poznaną w Chrystusie i jest umocniony przez Ducha Świętego, aby szerzyć i bronić wiary.</a:t>
            </a:r>
          </a:p>
        </p:txBody>
      </p:sp>
    </p:spTree>
    <p:extLst>
      <p:ext uri="{BB962C8B-B14F-4D97-AF65-F5344CB8AC3E}">
        <p14:creationId xmlns:p14="http://schemas.microsoft.com/office/powerpoint/2010/main" val="1058843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2F0A12-44AB-3D36-4D0B-7F8F0C48D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rgbClr val="00B050"/>
                </a:solidFill>
              </a:rPr>
              <a:t>Uczynki Miłosierdzia</a:t>
            </a:r>
            <a:br>
              <a:rPr lang="pl-PL" b="1" dirty="0">
                <a:solidFill>
                  <a:srgbClr val="00B050"/>
                </a:solidFill>
              </a:rPr>
            </a:br>
            <a:r>
              <a:rPr lang="pl-PL" b="1" dirty="0">
                <a:solidFill>
                  <a:srgbClr val="00B050"/>
                </a:solidFill>
              </a:rPr>
              <a:t>względem duszy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F9B3FA-F478-166D-F4B6-6A174A117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742" y="2054832"/>
            <a:ext cx="8595360" cy="435133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sz="4400" dirty="0"/>
              <a:t>1. Grzeszących upominać</a:t>
            </a:r>
            <a:br>
              <a:rPr lang="pl-PL" sz="4400" dirty="0"/>
            </a:br>
            <a:r>
              <a:rPr lang="pl-PL" sz="4400" dirty="0"/>
              <a:t>2. Nieumiejętnych pouczać</a:t>
            </a:r>
            <a:br>
              <a:rPr lang="pl-PL" sz="4400" dirty="0"/>
            </a:br>
            <a:r>
              <a:rPr lang="pl-PL" sz="4400" dirty="0"/>
              <a:t>3. Wątpiącym dobrze radzić</a:t>
            </a:r>
            <a:br>
              <a:rPr lang="pl-PL" sz="4400" dirty="0"/>
            </a:br>
            <a:r>
              <a:rPr lang="pl-PL" sz="4400" dirty="0"/>
              <a:t>4. Strapionych pocieszać</a:t>
            </a:r>
            <a:br>
              <a:rPr lang="pl-PL" sz="4400" dirty="0"/>
            </a:br>
            <a:r>
              <a:rPr lang="pl-PL" sz="4400" dirty="0"/>
              <a:t>5. Krzywdy cierpliwie znosić</a:t>
            </a:r>
            <a:br>
              <a:rPr lang="pl-PL" sz="4400" dirty="0"/>
            </a:br>
            <a:r>
              <a:rPr lang="pl-PL" sz="4400" dirty="0"/>
              <a:t>6. Urazy chętnie darować</a:t>
            </a:r>
            <a:br>
              <a:rPr lang="pl-PL" sz="4400" dirty="0"/>
            </a:br>
            <a:r>
              <a:rPr lang="pl-PL" sz="4400" dirty="0"/>
              <a:t>7. Modlić się za żywych i umarłych</a:t>
            </a:r>
          </a:p>
        </p:txBody>
      </p:sp>
    </p:spTree>
    <p:extLst>
      <p:ext uri="{BB962C8B-B14F-4D97-AF65-F5344CB8AC3E}">
        <p14:creationId xmlns:p14="http://schemas.microsoft.com/office/powerpoint/2010/main" val="2808898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E62775-AF74-D038-DCDB-6B48F0527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rgbClr val="00B050"/>
                </a:solidFill>
              </a:rPr>
              <a:t>Uczynki Miłosierdzia</a:t>
            </a:r>
            <a:br>
              <a:rPr lang="pl-PL" b="1" dirty="0">
                <a:solidFill>
                  <a:srgbClr val="00B050"/>
                </a:solidFill>
              </a:rPr>
            </a:br>
            <a:r>
              <a:rPr lang="pl-PL" b="1" dirty="0">
                <a:solidFill>
                  <a:srgbClr val="00B050"/>
                </a:solidFill>
              </a:rPr>
              <a:t>względem ciała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F5B39D0-22C8-785B-2A77-08889EB69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4400" dirty="0"/>
              <a:t>1. Głodnych nakarmić</a:t>
            </a:r>
            <a:br>
              <a:rPr lang="pl-PL" sz="4400" dirty="0"/>
            </a:br>
            <a:r>
              <a:rPr lang="pl-PL" sz="4400" dirty="0"/>
              <a:t>2. Spragnionych napoić</a:t>
            </a:r>
            <a:br>
              <a:rPr lang="pl-PL" sz="4400" dirty="0"/>
            </a:br>
            <a:r>
              <a:rPr lang="pl-PL" sz="4400" dirty="0"/>
              <a:t>3. Nagich przyodziać</a:t>
            </a:r>
            <a:br>
              <a:rPr lang="pl-PL" sz="4400" dirty="0"/>
            </a:br>
            <a:r>
              <a:rPr lang="pl-PL" sz="4400" dirty="0"/>
              <a:t>4. Podróżnych w dom przyjąć</a:t>
            </a:r>
            <a:br>
              <a:rPr lang="pl-PL" sz="4400" dirty="0"/>
            </a:br>
            <a:r>
              <a:rPr lang="pl-PL" sz="4400" dirty="0"/>
              <a:t>5. Więźniów pocieszać</a:t>
            </a:r>
            <a:br>
              <a:rPr lang="pl-PL" sz="4400" dirty="0"/>
            </a:br>
            <a:r>
              <a:rPr lang="pl-PL" sz="4400" dirty="0"/>
              <a:t>6. Chorych nawiedzać</a:t>
            </a:r>
            <a:br>
              <a:rPr lang="pl-PL" sz="4400" dirty="0"/>
            </a:br>
            <a:r>
              <a:rPr lang="pl-PL" sz="4400" dirty="0"/>
              <a:t>7. Umarłych pogrzebać</a:t>
            </a:r>
          </a:p>
        </p:txBody>
      </p:sp>
    </p:spTree>
    <p:extLst>
      <p:ext uri="{BB962C8B-B14F-4D97-AF65-F5344CB8AC3E}">
        <p14:creationId xmlns:p14="http://schemas.microsoft.com/office/powerpoint/2010/main" val="109210756"/>
      </p:ext>
    </p:extLst>
  </p:cSld>
  <p:clrMapOvr>
    <a:masterClrMapping/>
  </p:clrMapOvr>
</p:sld>
</file>

<file path=ppt/theme/theme1.xml><?xml version="1.0" encoding="utf-8"?>
<a:theme xmlns:a="http://schemas.openxmlformats.org/drawingml/2006/main" name="Widok">
  <a:themeElements>
    <a:clrScheme name="Widok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Wid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dok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Widok</Template>
  <TotalTime>20</TotalTime>
  <Words>149</Words>
  <Application>Microsoft Office PowerPoint</Application>
  <PresentationFormat>Panoramiczny</PresentationFormat>
  <Paragraphs>9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1" baseType="lpstr">
      <vt:lpstr>Yu Mincho</vt:lpstr>
      <vt:lpstr>Arial</vt:lpstr>
      <vt:lpstr>Century Schoolbook</vt:lpstr>
      <vt:lpstr>Wingdings 2</vt:lpstr>
      <vt:lpstr>Widok</vt:lpstr>
      <vt:lpstr>Świadectwo chrześcijańskie  w życiu codziennym</vt:lpstr>
      <vt:lpstr>„O chłopcu z tramwaju” </vt:lpstr>
      <vt:lpstr>Mt 5,14–16</vt:lpstr>
      <vt:lpstr>Świadek Chrystusa </vt:lpstr>
      <vt:lpstr>Uczynki Miłosierdzia względem duszy</vt:lpstr>
      <vt:lpstr>Uczynki Miłosierdzia względem ciała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Dominik Wójcik</dc:creator>
  <cp:lastModifiedBy>Dominik Wójcik</cp:lastModifiedBy>
  <cp:revision>1</cp:revision>
  <dcterms:created xsi:type="dcterms:W3CDTF">2025-12-18T07:39:45Z</dcterms:created>
  <dcterms:modified xsi:type="dcterms:W3CDTF">2025-12-18T07:59:54Z</dcterms:modified>
</cp:coreProperties>
</file>