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34885-C867-4BFF-BE29-307E945E0CFD}" v="431" dt="2022-02-28T10:48:32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ptak, zewnętrzne, biały, papuga&#10;&#10;Opis wygenerowany automatycznie">
            <a:extLst>
              <a:ext uri="{FF2B5EF4-FFF2-40B4-BE49-F238E27FC236}">
                <a16:creationId xmlns:a16="http://schemas.microsoft.com/office/drawing/2014/main" id="{5C29F473-0A89-4A16-9C75-9C9C6DF53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017" b="7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pl-PL" sz="1150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WiaryGodni</a:t>
            </a:r>
            <a:endParaRPr lang="pl-PL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3200">
                <a:cs typeface="Calibri"/>
              </a:rPr>
              <a:t>Quiz o Duchu Świętym</a:t>
            </a:r>
            <a:endParaRPr lang="pl-PL" sz="320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8DD66-34F6-4C30-BCA2-8F3AA0C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cs typeface="Calibri Light"/>
              </a:rPr>
              <a:t>1. Kim jest Duch Święty?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275EE0-CAC6-4DA8-8ECC-4E285DED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Wymyśloną postacią</a:t>
            </a: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Tajemniczą mocą</a:t>
            </a:r>
            <a:endParaRPr lang="pl-PL" sz="3200">
              <a:solidFill>
                <a:schemeClr val="bg1"/>
              </a:solidFill>
              <a:cs typeface="Calibri" panose="020F0502020204030204"/>
            </a:endParaRP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Uosobioną miłością między Ojcem a Synem</a:t>
            </a: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Gołębiem</a:t>
            </a:r>
            <a:endParaRPr lang="pl-PL" sz="3200">
              <a:solidFill>
                <a:schemeClr val="bg1"/>
              </a:solidFill>
              <a:cs typeface="Calibri"/>
            </a:endParaRPr>
          </a:p>
          <a:p>
            <a:endParaRPr lang="pl-PL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12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F6ED58-F70C-4DAE-9EE4-2154FA9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2. Dary Ducha Świętego...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2A157-3EC6-414D-9C8C-B6DFD5A9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To specjalne super moce</a:t>
            </a:r>
            <a:endParaRPr lang="pl-PL" sz="3200">
              <a:solidFill>
                <a:schemeClr val="bg1"/>
              </a:solidFill>
              <a:ea typeface="+mn-lt"/>
              <a:cs typeface="+mn-lt"/>
            </a:endParaRP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Pomagają nam w naszym rozwoju duchowym</a:t>
            </a:r>
            <a:endParaRPr lang="pl-PL" sz="3200">
              <a:solidFill>
                <a:schemeClr val="bg1"/>
              </a:solidFill>
              <a:cs typeface="Calibri" panose="020F0502020204030204"/>
            </a:endParaRP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Mają służyć wspólnocie</a:t>
            </a:r>
            <a:endParaRPr lang="pl-PL" sz="3200">
              <a:solidFill>
                <a:schemeClr val="bg1"/>
              </a:solidFill>
              <a:cs typeface="Calibri"/>
            </a:endParaRPr>
          </a:p>
          <a:p>
            <a:pPr marL="914400" lvl="1" indent="-457200">
              <a:buAutoNum type="alphaUcPeriod"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To Głos Ducha Świętego do nas</a:t>
            </a:r>
            <a:endParaRPr lang="pl-PL" sz="3200">
              <a:solidFill>
                <a:schemeClr val="bg1"/>
              </a:solidFill>
              <a:cs typeface="Calibri"/>
            </a:endParaRPr>
          </a:p>
          <a:p>
            <a:endParaRPr lang="pl-PL" sz="3200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40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CA3DB5-0235-46C9-956E-87AA1CD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Dar, który obdarza wytrzymałością wobec próby, to: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02900-A677-4B72-A4D0-340913F6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Bojaźni Bożej</a:t>
            </a: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pobożności</a:t>
            </a: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męstwa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682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CA3DB5-0235-46C9-956E-87AA1CD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Dar, który pozwala lepiej poznawać Boga, to: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02900-A677-4B72-A4D0-340913F6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męstwa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mądrości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 rady</a:t>
            </a:r>
            <a:endParaRPr lang="pl-PL" dirty="0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9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CA3DB5-0235-46C9-956E-87AA1CD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Duch działa przez nas, dla dobra wspólnoty, przez: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02900-A677-4B72-A4D0-340913F6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Dary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Charyzmaty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Natchnienia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94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CA3DB5-0235-46C9-956E-87AA1CD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Moment zesłania Ducha Świętego na apostołów, to: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02900-A677-4B72-A4D0-340913F6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Pascha</a:t>
            </a:r>
            <a:endParaRPr lang="pl-PL" dirty="0">
              <a:solidFill>
                <a:schemeClr val="bg1"/>
              </a:solidFill>
              <a:cs typeface="Calibri"/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Pięćdziesiątnica</a:t>
            </a: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Święto Namiotów</a:t>
            </a: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Szabat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91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CA3DB5-0235-46C9-956E-87AA1CD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cs typeface="Calibri Light"/>
              </a:rPr>
              <a:t>Zesłanie Ducha Świętego nastąpiło: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502900-A677-4B72-A4D0-340913F6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Przed ukrzyżowaniem Jezusa</a:t>
            </a:r>
            <a:endParaRPr lang="pl-PL" dirty="0">
              <a:solidFill>
                <a:schemeClr val="bg1"/>
              </a:solidFill>
              <a:cs typeface="Calibri"/>
            </a:endParaRP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Po śmierci, ale przed zmartwychwstaniem Jezusa</a:t>
            </a:r>
          </a:p>
          <a:p>
            <a:pPr marL="514350" indent="-514350">
              <a:buAutoNum type="alphaUcPeriod"/>
            </a:pPr>
            <a:r>
              <a:rPr lang="pl-PL" sz="3200" dirty="0">
                <a:solidFill>
                  <a:schemeClr val="bg1"/>
                </a:solidFill>
                <a:cs typeface="Calibri" panose="020F0502020204030204"/>
              </a:rPr>
              <a:t>Po zmartwychwstaniu Jezusa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50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4B6641-762F-46D1-87A6-55400E69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Policz swoje punkty :) 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455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WiaryGodni</vt:lpstr>
      <vt:lpstr>1. Kim jest Duch Święty?</vt:lpstr>
      <vt:lpstr>2. Dary Ducha Świętego...</vt:lpstr>
      <vt:lpstr>Dar, który obdarza wytrzymałością wobec próby, to:</vt:lpstr>
      <vt:lpstr>Dar, który pozwala lepiej poznawać Boga, to:</vt:lpstr>
      <vt:lpstr>Duch działa przez nas, dla dobra wspólnoty, przez:</vt:lpstr>
      <vt:lpstr>Moment zesłania Ducha Świętego na apostołów, to:</vt:lpstr>
      <vt:lpstr>Zesłanie Ducha Świętego nastąpiło:</vt:lpstr>
      <vt:lpstr>Policz swoje punkty :)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Wia</dc:title>
  <dc:creator/>
  <cp:lastModifiedBy/>
  <cp:revision>88</cp:revision>
  <dcterms:created xsi:type="dcterms:W3CDTF">2022-02-28T10:13:09Z</dcterms:created>
  <dcterms:modified xsi:type="dcterms:W3CDTF">2022-02-28T10:48:57Z</dcterms:modified>
</cp:coreProperties>
</file>