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8" r:id="rId16"/>
    <p:sldId id="271" r:id="rId17"/>
    <p:sldId id="279" r:id="rId18"/>
    <p:sldId id="272" r:id="rId19"/>
    <p:sldId id="280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2D082-DA13-4EBB-AE37-1E2059CFD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32CF46-776A-439D-9C45-6184CA9A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DF6318-8203-4395-A19E-8E28891B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FF5091-EA82-45FA-9557-367DE6F5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6E1D29-AB4F-4998-A336-E6FE04FE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8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822EF-09F5-426D-9451-F6679878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47BCFA-A329-4140-9B9F-B776BAF24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53BBC9-BE95-48D5-BFBE-581228F9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491A69-078F-4D19-AA9C-2D9C1BBA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FDC5A6-852A-4997-A9B5-18DFD03A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90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1D1C7BA-B9BF-4271-88A4-253EBDAD3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FE7F1E-2FEB-4EE8-9A60-4BFC0F6F3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015C9A-DD4A-47EF-8935-35B42956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F7E96E-C406-4747-B80F-2156C9AB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881D22-8D1A-48C2-8B16-7B3F7C42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256ED-DCC3-46A3-840D-35ED9D29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E64746-8ABA-4546-B6F5-584668F5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3766C2-2127-497D-A996-81CA85A5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C1D689-D68C-4D10-82D7-EB3AFD06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E79323-ADA8-42E5-BB7A-E56027B6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51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DC396-D4EA-4535-A28E-55221320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11E3BC-9089-42D9-9B1C-1C4260B1C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AD6B5F-3667-44C3-BE70-9C43CDE1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4D30E4-2ECC-44B0-9F56-1147E1C8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2B1F67-FA83-41F7-BE20-9612243D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35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24404-5013-489D-A101-25E03649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2ABAA-26D2-4C80-BA8C-75ED306D6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7D5492-DBC5-45B6-B224-A24F1E70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E01555-D183-4D52-9B34-AE83EB02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206C1D-4778-48F6-9D2F-B001F4B0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FB21AF-E83A-4208-8773-3DDD9AD2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6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7682DB-85C8-403D-BBC7-B32E0854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6CD633-0C3E-4CB8-9A83-885A30BDC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FB8D86-85FF-45DC-AFD5-2C92DB2B0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D666A1-F975-4E61-8E7C-3180EFB7E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1CF04A-B9B7-4FEA-8459-17546F40F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0A2D50-D536-43FE-A185-066A1E9A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DE344D-A49A-4FE1-A72B-91D05113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583A378-8AC2-4C4B-BDE7-9BB32AEB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9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C7E1C-980D-46C4-822D-BFEBD344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C9B2CA-71CF-47B4-82CA-FA96F83C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745344C-B106-43DD-904F-75E8F4D3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22A6D88-F743-491C-84BB-AB655AC3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24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65D72B1-8E38-4856-A870-78724124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F57CE0-9365-498D-A48A-D585291B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3CAB0D-0428-4726-8018-D56AD23F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11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7EBFD-680B-46BF-BF45-5BE5E25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9807C9-1DF4-4961-82D6-4EF7EFD2C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37ED9A-8539-446B-A42D-27CC8E15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6638FE-E6B8-401E-B720-269C4F5C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A80294-D6F8-48FA-8C6E-57D210DA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5F7C96-A02A-45EC-B924-1C11C773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97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ACB87-DAA4-46E5-96FF-36B1EF79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0510321-EFAA-4F3E-8F17-DE5329D22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42BD0E-73EB-4F55-9A44-C3145864F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F8DE07-85EC-46D4-8382-5881387D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380CAB-A6A3-49D6-AE1F-EEFC84F5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B6D9AF-DCB6-4AB0-8228-C8B4091B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17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B1CDC3E-191C-42DE-B01B-FC9DBEE0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86AD4F-D7D2-4CA8-B264-02489DE2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F90380-D43D-4E69-B06A-C593ACD7A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A3CD-BEAA-4A0B-9946-F67B41A6AFD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FDAFC-1EA6-4A49-B445-0C3C37A2F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1202CD-73B9-4E73-A066-B0152FEB2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2B93-0829-4869-B1D6-B46AC12CD9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0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M22ln4xy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xkmdI4_UD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6OtWqFKZrrY" TargetMode="External"/><Relationship Id="rId5" Type="http://schemas.openxmlformats.org/officeDocument/2006/relationships/hyperlink" Target="https://youtu.be/JbhIHF3SHm0" TargetMode="External"/><Relationship Id="rId4" Type="http://schemas.openxmlformats.org/officeDocument/2006/relationships/hyperlink" Target="https://youtu.be/lArnKBTe82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F5739-2394-42F2-8524-A9E49DD65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5E3E5C-D059-42BF-B7D0-4355E2E1A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3E7737-8947-4F27-9338-4590843A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Ręka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/>
          <a:stretch/>
        </p:blipFill>
        <p:spPr>
          <a:xfrm>
            <a:off x="2926079" y="2973296"/>
            <a:ext cx="6339841" cy="3610384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6303" cy="4522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Wkładając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ręce Pan Jezus uzdrawiał chorych i błogosławił dzieci. Apostołowie czynili to samo w Jego imię, a poza tym przez włożenie rąk udzielali Ducha Świętego (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8,17-19). To symbol wylania Ducha Świętego.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830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Palec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982" y="1825625"/>
            <a:ext cx="512281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Jezus „palcem Bożym wyrzucał złe duchy” (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Łk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11,20). Palec przypomina nam o rozkazywaniu. Można więc powiedzieć, że palec jest symbolem wszechmocy Ducha Świętego.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119"/>
            <a:ext cx="5715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Gołębica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930" y="3892731"/>
            <a:ext cx="8921933" cy="2284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Gdy Chrystus wychodzi z wody po swoim chrzcie, zstępuje na Niego Duch Święty w postaci gołębicy i spoczywa na Nim (Mt 3,16)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33" y="1418612"/>
            <a:ext cx="4445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F4C11-EAEB-405D-8F01-8897C909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Słowo Boże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31D3D71-285A-44FF-B8B2-152BF4798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90" y="1825625"/>
            <a:ext cx="6956220" cy="4351338"/>
          </a:xfrm>
        </p:spPr>
      </p:pic>
    </p:spTree>
    <p:extLst>
      <p:ext uri="{BB962C8B-B14F-4D97-AF65-F5344CB8AC3E}">
        <p14:creationId xmlns:p14="http://schemas.microsoft.com/office/powerpoint/2010/main" val="170124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Jezus Działa mocą Ducha Świętego</a:t>
            </a:r>
            <a:b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(Mt 12, 22-30)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6851" cy="47449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Wówczas 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przyprowadzono Mu opętanego, który był niewidomy i niemy. Uzdrowił go, tak że niemy mógł mówić i widzieć. A wszystkie tłumy pełne były podziwu </a:t>
            </a:r>
            <a:r>
              <a:rPr lang="pl-PL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mówiły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«Czyż nie jest to Syn Dawida?» Lecz faryzeusze, słysząc to, mówili: «On tylko przez Belzebuba, władcę złych duchów, wyrzuca złe duchy». Jezus, znając ich myśli, rzekł do nich: «Każde królestwo, wewnętrznie skłócone, pustoszeje. I żadne miasto ani dom, wewnętrznie skłócony, się nie ostoi. Jeśli szatan wyrzuca szatana, to sam ze sobą jest skłócony, jakże się więc ostoi jego królestwo? I jeśli Ja przez Belzebuba wyrzucam złe duchy, to przez kogo je wyrzucają wasi synowie? Dlatego oni będą waszymi sędziami.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Lecz jeśli Ja mocą Ducha Bożego wyrzucam złe duchy, to istotnie przyszło do was królestwo Boże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Albo jak może ktoś wejść do domu mocarza, i sprzęt mu zagrabić, jeśli mocarza wpierw nie zwiąże? I dopiero wtedy dom Jego ograbi.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Kto nie jest ze Mną, jest przeciwko Mnie; i kto nie zbiera ze Mną, rozprasza.</a:t>
            </a: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0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555803"/>
            <a:ext cx="9601199" cy="5938024"/>
          </a:xfrm>
        </p:spPr>
      </p:pic>
    </p:spTree>
    <p:extLst>
      <p:ext uri="{BB962C8B-B14F-4D97-AF65-F5344CB8AC3E}">
        <p14:creationId xmlns:p14="http://schemas.microsoft.com/office/powerpoint/2010/main" val="387056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Spotkanie Zmartwychwstałego z uczniami</a:t>
            </a:r>
            <a:b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(J 20, 19-23)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973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Wieczorem owego pierwszego dnia tygodnia, tam gdzie przebywali uczniowie, gdy drzwi były zamknięte z obawy przed Żydami, przyszedł Jezus, stanął pośrodku i rzekł do nich: «Pokój wam!» A to powiedziawszy, pokazał im ręce i bok. Uradowali się zatem uczniowie ujrzawszy Pana. A Jezus znowu rzekł do nich: «Pokój wam! Jak Ojciec Mnie posłał, tak i Ja was posyłam». Po tych słowach tchnął na nich i powiedział im: 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pl-PL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Weźmijcie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Ducha Świętego! Którym odpuścicie grzechy, są im odpuszczone, a którym zatrzymacie, są im zatrzymane»</a:t>
            </a:r>
            <a:endParaRPr lang="pl-PL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188467"/>
            <a:ext cx="5656218" cy="6610488"/>
          </a:xfrm>
        </p:spPr>
      </p:pic>
    </p:spTree>
    <p:extLst>
      <p:ext uri="{BB962C8B-B14F-4D97-AF65-F5344CB8AC3E}">
        <p14:creationId xmlns:p14="http://schemas.microsoft.com/office/powerpoint/2010/main" val="104877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Zesłanie Ducha Świętego</a:t>
            </a:r>
            <a:b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Dz</a:t>
            </a:r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2, 1-4)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9517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Kiedy nadszedł wreszcie dzień Pięćdziesiątnicy, znajdowali się wszyscy razem na tym samym miejscu. Nagle dał się słyszeć z nieba szum, jakby uderzenie gwałtownego wiatru, i napełnił cały dom, w którym przebywali. Ukazały się im też języki jakby z ognia, które się rozdzieliły, i na każdym z nich spoczął jeden. 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wszyscy zostali napełnieni Duchem Świętym, i zaczęli mówić obcymi językami, tak jak im Duch pozwalał mówić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8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8" y="334588"/>
            <a:ext cx="4232364" cy="6293379"/>
          </a:xfrm>
        </p:spPr>
      </p:pic>
    </p:spTree>
    <p:extLst>
      <p:ext uri="{BB962C8B-B14F-4D97-AF65-F5344CB8AC3E}">
        <p14:creationId xmlns:p14="http://schemas.microsoft.com/office/powerpoint/2010/main" val="73702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27617-E617-4917-B952-BFE03832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Modlitwa – Sekwencja do Ducha Świętego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47BDBB-7759-4933-B723-8D9778D75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79" y="1825625"/>
            <a:ext cx="7827442" cy="43513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A71072-DAA5-4C69-9199-12C29EB50223}"/>
              </a:ext>
            </a:extLst>
          </p:cNvPr>
          <p:cNvSpPr txBox="1"/>
          <p:nvPr/>
        </p:nvSpPr>
        <p:spPr>
          <a:xfrm>
            <a:off x="2477729" y="5220929"/>
            <a:ext cx="723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u="sng" dirty="0">
                <a:solidFill>
                  <a:srgbClr val="0000FF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https://www.youtube.com/watch?v=vcM22ln4xyc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79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F4C11-EAEB-405D-8F01-8897C90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629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Filip </a:t>
            </a:r>
            <a:r>
              <a:rPr lang="pl-PL" b="1" dirty="0" err="1">
                <a:solidFill>
                  <a:srgbClr val="FFC000"/>
                </a:solidFill>
              </a:rPr>
              <a:t>Neri</a:t>
            </a:r>
            <a:r>
              <a:rPr lang="pl-PL" b="1" dirty="0">
                <a:solidFill>
                  <a:srgbClr val="FFC000"/>
                </a:solidFill>
              </a:rPr>
              <a:t> 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– święty, któremu Duch Święty powiększył serce</a:t>
            </a:r>
            <a:br>
              <a:rPr lang="pl-PL" b="1" dirty="0">
                <a:solidFill>
                  <a:srgbClr val="FFC000"/>
                </a:solidFill>
              </a:rPr>
            </a:b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EBBDBC0-F0C9-4389-B53D-47C790A9E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096294"/>
            <a:ext cx="8572500" cy="3810000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2AC2CB-AD94-4B27-93C0-519EB55CE073}"/>
              </a:ext>
            </a:extLst>
          </p:cNvPr>
          <p:cNvSpPr txBox="1"/>
          <p:nvPr/>
        </p:nvSpPr>
        <p:spPr>
          <a:xfrm>
            <a:off x="1809750" y="6174658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ur. 21 lipca 1515 r. we Florencji, zm. 26 maja 1595 r. w Rzymie</a:t>
            </a:r>
          </a:p>
        </p:txBody>
      </p:sp>
    </p:spTree>
    <p:extLst>
      <p:ext uri="{BB962C8B-B14F-4D97-AF65-F5344CB8AC3E}">
        <p14:creationId xmlns:p14="http://schemas.microsoft.com/office/powerpoint/2010/main" val="411688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F4C11-EAEB-405D-8F01-8897C909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Kanony – modlitwa </a:t>
            </a:r>
            <a:r>
              <a:rPr lang="pl-PL" b="1" dirty="0" smtClean="0">
                <a:solidFill>
                  <a:srgbClr val="FFC000"/>
                </a:solidFill>
              </a:rPr>
              <a:t>do </a:t>
            </a:r>
            <a:r>
              <a:rPr lang="pl-PL" b="1" dirty="0">
                <a:solidFill>
                  <a:srgbClr val="FFC000"/>
                </a:solidFill>
              </a:rPr>
              <a:t>Ducha Świętego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50C45A4-D6B2-4448-8110-B1A3388E7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99" y="1781662"/>
            <a:ext cx="5048001" cy="2839500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26D0FE4-5F96-4CFE-86EF-B5873C669874}"/>
              </a:ext>
            </a:extLst>
          </p:cNvPr>
          <p:cNvSpPr txBox="1"/>
          <p:nvPr/>
        </p:nvSpPr>
        <p:spPr>
          <a:xfrm>
            <a:off x="3571998" y="4701512"/>
            <a:ext cx="5048002" cy="215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i="1" u="sng" dirty="0">
                <a:solidFill>
                  <a:srgbClr val="943634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https://youtu.be/VxkmdI4_UD8</a:t>
            </a:r>
            <a:r>
              <a:rPr lang="pl-PL" sz="1800" i="1" dirty="0">
                <a:solidFill>
                  <a:srgbClr val="943634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i="1" u="sng" dirty="0">
                <a:solidFill>
                  <a:srgbClr val="943634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https://youtu.be/lArnKBTe82I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i="1" u="sng" dirty="0">
                <a:solidFill>
                  <a:srgbClr val="943634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https://youtu.be/JbhIHF3SHm0</a:t>
            </a:r>
            <a:r>
              <a:rPr lang="pl-PL" sz="1800" i="1" dirty="0">
                <a:solidFill>
                  <a:srgbClr val="943634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i="1" u="sng" dirty="0">
                <a:solidFill>
                  <a:srgbClr val="943634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https://youtu.be/6OtWqFKZrrY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0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0D3DA-7554-4820-A24E-491D1B2C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Modlitwa św. Jana Pawła 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7AF7C-AA1B-4331-ACA8-FCADE43D2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Duchu Święty, proszę Cię o dar mądrości do lepszego poznawania Ciebie i Twoich doskonałości Bożych,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dar rozumu do lepszego zrozumienia, ducha tajemnic wiary świętej,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dar umiejętności, abym w życiu kierował się zasadami tejże wiary,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dar rady, abym we wszystkim u Ciebie szukał rady i u Ciebie ją zawsze znajdował,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dar męstwa, aby żadna bojaźń ani względy ziemskie nie mogły mnie od Ciebie oderwać,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dar pobożności, abym zawsze służył Twojemu Majestatowi z synowską miłością,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dar bojaźni Bożej, abym lękał się grzechu, który Ciebie, o Boże, obraża.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i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6311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F4C11-EAEB-405D-8F01-8897C909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Temat: Mistrzowskie wsparcie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65AEB605-87AC-4DFF-9066-8FDCF5D12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81" y="2043445"/>
            <a:ext cx="7012265" cy="3944399"/>
          </a:xfrm>
        </p:spPr>
      </p:pic>
    </p:spTree>
    <p:extLst>
      <p:ext uri="{BB962C8B-B14F-4D97-AF65-F5344CB8AC3E}">
        <p14:creationId xmlns:p14="http://schemas.microsoft.com/office/powerpoint/2010/main" val="266637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2">
                <a:lumMod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F4C11-EAEB-405D-8F01-8897C909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Symbole Ducha Świętego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ACDC2D9-B948-48F7-BD68-6B92DA580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8329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Symbol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wody przypomina nam o sakramencie chrztu w którym to Duch Święty obmywa nas z wszystkich grzechów i czyni nas dziećmi Bożymi.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2802346"/>
            <a:ext cx="632242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Namaszczenie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588" y="1319348"/>
            <a:ext cx="6466115" cy="5264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Namaszczenie to bardzo stary symbol Ducha Świętego widoczny już w Starym Testamencie. Każdy król był namaszczany olejem na urząd, który sprawował w imieniu samego Boga (Dawid – 1 Sm 16, 1-13). Także prorocy i kapłani byli namaszczani olejem (Aaron - 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Kpł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8, 6-13). </a:t>
            </a:r>
            <a:endParaRPr lang="pl-PL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końcu samo imię „Chrystus” znaczy w języku greckim „Namaszczony”. Gr. Chrystus = hebr. Mesjasz = Namaszczony, Pomazaniec. Pan Jezus jest tym, którego namaścił sam Duch Święty. Namaszczenie jest znakiem sakramentalnym bierzmowania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23994" r="29481" b="12945"/>
          <a:stretch/>
        </p:blipFill>
        <p:spPr>
          <a:xfrm>
            <a:off x="326571" y="1841863"/>
            <a:ext cx="5042263" cy="44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Ogień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Ogień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 ogromną moc. Może zniszczyć wiele rzeczy w mgnieniu oka. Dlatego ogień symbolizuje przekształcającą siłę Ducha Świętego. Widać to najlepiej na przykładzie Apostołów i tego, jak zmienili się po tym zstąpieniu na nich Ducha Świętego w postaci ognistych języków.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23994" r="6364" b="13869"/>
          <a:stretch/>
        </p:blipFill>
        <p:spPr>
          <a:xfrm>
            <a:off x="1674223" y="3174274"/>
            <a:ext cx="8843554" cy="35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Obłok i światło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3" y="1449976"/>
            <a:ext cx="7302137" cy="5107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 dwa symbole towarzyszą każdemu objawieniu Ducha Bożego. Pojawiają się począwszy od Starego Testamentu gdy Mojżesz wstępuje na górę Synaj (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Wj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24, 15-18), nad Namiotem Spotkania (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Wj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33, 9-10) czy podczas wędrówki przez pustynię (40, 36-38). Ten sam Duch Święty jest obecny w życiu Chrystusa. To On zjawia się na Górze Przemienienia: „zjawił się obłok i osłonił ich (…) a z obłoku odezwał się głos” (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Łk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9,34n). W końcu ten sam obłok „zabrał” Jezusa sprzed oczu uczniów w dniu Wniebowstąpienia (</a:t>
            </a:r>
            <a:r>
              <a:rPr lang="pl-PL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1,9).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"/>
          <a:stretch/>
        </p:blipFill>
        <p:spPr>
          <a:xfrm rot="10800000">
            <a:off x="483327" y="470263"/>
            <a:ext cx="3265714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3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941F1-DB60-42D6-A741-65F379C6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Pieczęć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918372-CA77-49EF-A3E3-19890251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84663"/>
            <a:ext cx="6008915" cy="52512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starożytności pieczętowanie było powszechną praktyką. Pieczętowano zarówno rzeczy, jak i zwierzęta a nawet osoby, aby w ten sposób określić autentyczność lub przynależność? Pieczęci nie dało się w żaden sposób zmazać. Ten symbol – pieczęć - przypomina nam, że my, czyli Boża owczarnia, Boże dzieci, mamy w wyciśnięte w naszej duszy takie niezatarte znamię (pieczęć) na całe życie i nie da się jej zmazać. Taką duchową pieczęć wyciskają na naszej duszy raz i na zawsze sakramenty chrztu, bierzmowania i kapłaństwa; są świadectwem, że od tego momentu należę wyłącznie do Pana, do jego owczarni. To On jest moim Bogiem.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6" y="1690688"/>
            <a:ext cx="5312229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1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737</Words>
  <Application>Microsoft Office PowerPoint</Application>
  <PresentationFormat>Panoramiczny</PresentationFormat>
  <Paragraphs>54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Times New Roman</vt:lpstr>
      <vt:lpstr>Motyw pakietu Office</vt:lpstr>
      <vt:lpstr>Prezentacja programu PowerPoint</vt:lpstr>
      <vt:lpstr>Modlitwa – Sekwencja do Ducha Świętego</vt:lpstr>
      <vt:lpstr>Temat: Mistrzowskie wsparcie</vt:lpstr>
      <vt:lpstr>Symbole Ducha Świętego</vt:lpstr>
      <vt:lpstr>Woda</vt:lpstr>
      <vt:lpstr>Namaszczenie</vt:lpstr>
      <vt:lpstr>Ogień</vt:lpstr>
      <vt:lpstr>Obłok i światło</vt:lpstr>
      <vt:lpstr>Pieczęć</vt:lpstr>
      <vt:lpstr>Ręka</vt:lpstr>
      <vt:lpstr>Palec</vt:lpstr>
      <vt:lpstr>Gołębica</vt:lpstr>
      <vt:lpstr>Słowo Boże</vt:lpstr>
      <vt:lpstr>Jezus Działa mocą Ducha Świętego (Mt 12, 22-30)</vt:lpstr>
      <vt:lpstr>Prezentacja programu PowerPoint</vt:lpstr>
      <vt:lpstr>Spotkanie Zmartwychwstałego z uczniami (J 20, 19-23)</vt:lpstr>
      <vt:lpstr>Prezentacja programu PowerPoint</vt:lpstr>
      <vt:lpstr>Zesłanie Ducha Świętego (Dz 2, 1-4)</vt:lpstr>
      <vt:lpstr>Prezentacja programu PowerPoint</vt:lpstr>
      <vt:lpstr>Filip Neri  – święty, któremu Duch Święty powiększył serce </vt:lpstr>
      <vt:lpstr>Kanony – modlitwa do Ducha Świętego</vt:lpstr>
      <vt:lpstr>Modlitwa św. Jana Pawła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Lelito</dc:creator>
  <cp:lastModifiedBy>Andrzej</cp:lastModifiedBy>
  <cp:revision>10</cp:revision>
  <dcterms:created xsi:type="dcterms:W3CDTF">2022-02-01T03:52:29Z</dcterms:created>
  <dcterms:modified xsi:type="dcterms:W3CDTF">2022-02-01T10:52:22Z</dcterms:modified>
</cp:coreProperties>
</file>