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08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AE1F-F44A-4395-AA97-EDC1E52E157A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82CEA-9610-4B84-A39D-071A896274B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AE1F-F44A-4395-AA97-EDC1E52E157A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2CEA-9610-4B84-A39D-071A896274B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AE1F-F44A-4395-AA97-EDC1E52E157A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2CEA-9610-4B84-A39D-071A896274B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AE1F-F44A-4395-AA97-EDC1E52E157A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2CEA-9610-4B84-A39D-071A896274B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AE1F-F44A-4395-AA97-EDC1E52E157A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2CEA-9610-4B84-A39D-071A896274B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AE1F-F44A-4395-AA97-EDC1E52E157A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2CEA-9610-4B84-A39D-071A896274B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AE1F-F44A-4395-AA97-EDC1E52E157A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2CEA-9610-4B84-A39D-071A896274BC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AE1F-F44A-4395-AA97-EDC1E52E157A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2CEA-9610-4B84-A39D-071A896274B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AE1F-F44A-4395-AA97-EDC1E52E157A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2CEA-9610-4B84-A39D-071A896274B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AE1F-F44A-4395-AA97-EDC1E52E157A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2CEA-9610-4B84-A39D-071A896274B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AE1F-F44A-4395-AA97-EDC1E52E157A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2CEA-9610-4B84-A39D-071A896274B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41AE1F-F44A-4395-AA97-EDC1E52E157A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0C82CEA-9610-4B84-A39D-071A896274B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dBteGPn25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-23384" y="8325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3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899592" y="2069173"/>
            <a:ext cx="7452320" cy="1368152"/>
          </a:xfrm>
        </p:spPr>
        <p:txBody>
          <a:bodyPr>
            <a:noAutofit/>
          </a:bodyPr>
          <a:lstStyle/>
          <a:p>
            <a:r>
              <a:rPr lang="pl-PL" sz="5400" b="1" i="1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„A światłość wiekuista niechaj im świeci”</a:t>
            </a:r>
          </a:p>
        </p:txBody>
      </p:sp>
    </p:spTree>
    <p:extLst>
      <p:ext uri="{BB962C8B-B14F-4D97-AF65-F5344CB8AC3E}">
        <p14:creationId xmlns:p14="http://schemas.microsoft.com/office/powerpoint/2010/main" val="2975462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51520"/>
          </a:xfrm>
        </p:spPr>
        <p:txBody>
          <a:bodyPr/>
          <a:lstStyle/>
          <a:p>
            <a:r>
              <a:rPr lang="pl-PL" dirty="0" smtClean="0"/>
              <a:t>Grzech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284984"/>
            <a:ext cx="8229600" cy="604664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hlinkClick r:id="rId2"/>
              </a:rPr>
              <a:t> </a:t>
            </a:r>
            <a:r>
              <a:rPr lang="pl-PL" u="sng" dirty="0">
                <a:hlinkClick r:id="rId2"/>
              </a:rPr>
              <a:t>https://www.youtube.com/watch?v=RdBteGPn25o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750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Grzech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556792"/>
            <a:ext cx="8676456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dirty="0">
                <a:solidFill>
                  <a:schemeClr val="tx1"/>
                </a:solidFill>
              </a:rPr>
              <a:t>G</a:t>
            </a:r>
            <a:r>
              <a:rPr lang="pl-PL" sz="3200" dirty="0" smtClean="0">
                <a:solidFill>
                  <a:schemeClr val="tx1"/>
                </a:solidFill>
              </a:rPr>
              <a:t>rzech jest podstawą zamknięcia się na Boga, która prowadzi do różnych złych czynów. Wszystko to sprawia, że mamy problem w przyjęciu prawdy o Bożej miłości i doświadczeniu tej miłości osobiście.</a:t>
            </a:r>
            <a:endParaRPr lang="pl-P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91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032202"/>
              </p:ext>
            </p:extLst>
          </p:nvPr>
        </p:nvGraphicFramePr>
        <p:xfrm>
          <a:off x="107505" y="1772816"/>
          <a:ext cx="8928990" cy="243586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785798"/>
                <a:gridCol w="1785798"/>
                <a:gridCol w="1785798"/>
                <a:gridCol w="1627381"/>
                <a:gridCol w="1944215"/>
              </a:tblGrid>
              <a:tr h="3079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000" b="1" kern="1200" dirty="0">
                          <a:solidFill>
                            <a:schemeClr val="tx1"/>
                          </a:solidFill>
                          <a:effectLst/>
                        </a:rPr>
                        <a:t>Cechy:</a:t>
                      </a:r>
                      <a:endParaRPr lang="pl-PL" sz="20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000" b="1" kern="1200" dirty="0">
                          <a:solidFill>
                            <a:schemeClr val="tx1"/>
                          </a:solidFill>
                          <a:effectLst/>
                        </a:rPr>
                        <a:t>Konsekwencje:</a:t>
                      </a:r>
                      <a:endParaRPr lang="pl-PL" sz="20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4794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000" kern="1200" dirty="0">
                          <a:effectLst/>
                        </a:rPr>
                        <a:t>Grzech śmiertelny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479425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000" kern="1200" dirty="0">
                          <a:effectLst/>
                        </a:rPr>
                        <a:t>Grzech powszedni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6508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7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5000"/>
              <a:alpha val="42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304" y="4941168"/>
            <a:ext cx="4421088" cy="1744216"/>
          </a:xfrm>
          <a:prstGeom prst="rect">
            <a:avLst/>
          </a:prstGeom>
          <a:noFill/>
        </p:spPr>
        <p:txBody>
          <a:bodyPr/>
          <a:lstStyle/>
          <a:p>
            <a:pPr algn="r"/>
            <a:r>
              <a:rPr lang="pl-PL" b="1" i="1" dirty="0">
                <a:solidFill>
                  <a:schemeClr val="bg1"/>
                </a:solidFill>
              </a:rPr>
              <a:t>Skoro Bóg mnie kocha…</a:t>
            </a:r>
          </a:p>
        </p:txBody>
      </p:sp>
    </p:spTree>
    <p:extLst>
      <p:ext uri="{BB962C8B-B14F-4D97-AF65-F5344CB8AC3E}">
        <p14:creationId xmlns:p14="http://schemas.microsoft.com/office/powerpoint/2010/main" val="204144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-45677" y="-10156"/>
            <a:ext cx="9144000" cy="6858000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4242" y="2420888"/>
            <a:ext cx="4114800" cy="1412776"/>
          </a:xfrm>
        </p:spPr>
        <p:txBody>
          <a:bodyPr/>
          <a:lstStyle/>
          <a:p>
            <a:r>
              <a:rPr lang="pl-PL" b="1" i="1" dirty="0">
                <a:solidFill>
                  <a:schemeClr val="tx1"/>
                </a:solidFill>
              </a:rPr>
              <a:t>„Pudło”, czyli czym jest grzech?</a:t>
            </a:r>
            <a:br>
              <a:rPr lang="pl-PL" b="1" i="1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3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6000">
              <a:schemeClr val="bg2">
                <a:lumMod val="75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81128"/>
          </a:xfrm>
        </p:spPr>
        <p:txBody>
          <a:bodyPr/>
          <a:lstStyle/>
          <a:p>
            <a:r>
              <a:rPr lang="pl-PL" dirty="0"/>
              <a:t>„Wszyscy zgrzeszyli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pozbawieni są chwały Bożej”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60232" y="4869160"/>
            <a:ext cx="2170584" cy="1257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 err="1" smtClean="0"/>
              <a:t>Rz</a:t>
            </a:r>
            <a:r>
              <a:rPr lang="pl-PL" sz="3200" dirty="0" smtClean="0"/>
              <a:t> 3,23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36111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-45677" y="-10156"/>
            <a:ext cx="9144000" cy="6858000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412776"/>
            <a:ext cx="4114800" cy="1412776"/>
          </a:xfrm>
        </p:spPr>
        <p:txBody>
          <a:bodyPr/>
          <a:lstStyle/>
          <a:p>
            <a:r>
              <a:rPr lang="pl-PL" b="1" i="1" dirty="0" smtClean="0">
                <a:solidFill>
                  <a:schemeClr val="tx1"/>
                </a:solidFill>
              </a:rPr>
              <a:t>Grzech = „</a:t>
            </a:r>
            <a:r>
              <a:rPr lang="pl-PL" b="1" i="1" dirty="0" err="1" smtClean="0">
                <a:solidFill>
                  <a:schemeClr val="tx1"/>
                </a:solidFill>
              </a:rPr>
              <a:t>Hamartia</a:t>
            </a:r>
            <a:r>
              <a:rPr lang="pl-PL" b="1" i="1" dirty="0" smtClean="0">
                <a:solidFill>
                  <a:schemeClr val="tx1"/>
                </a:solidFill>
              </a:rPr>
              <a:t>”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4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4781913" cy="6858047"/>
          </a:xfrm>
        </p:spPr>
      </p:pic>
    </p:spTree>
    <p:extLst>
      <p:ext uri="{BB962C8B-B14F-4D97-AF65-F5344CB8AC3E}">
        <p14:creationId xmlns:p14="http://schemas.microsoft.com/office/powerpoint/2010/main" val="287628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6000">
              <a:schemeClr val="bg2">
                <a:lumMod val="75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080120"/>
          </a:xfrm>
        </p:spPr>
        <p:txBody>
          <a:bodyPr/>
          <a:lstStyle/>
          <a:p>
            <a:r>
              <a:rPr lang="pl-PL" dirty="0" err="1"/>
              <a:t>Łk</a:t>
            </a:r>
            <a:r>
              <a:rPr lang="pl-PL" dirty="0"/>
              <a:t> 15,11-32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35896" y="4869161"/>
            <a:ext cx="519492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i="1" dirty="0"/>
              <a:t>https://www.youtube.com/watch?v=twEYtbO5ZwM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8332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82518"/>
              </p:ext>
            </p:extLst>
          </p:nvPr>
        </p:nvGraphicFramePr>
        <p:xfrm>
          <a:off x="457200" y="1412777"/>
          <a:ext cx="8229600" cy="4097613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3322712"/>
                <a:gridCol w="2520280"/>
                <a:gridCol w="2386608"/>
              </a:tblGrid>
              <a:tr h="5337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400" dirty="0">
                          <a:effectLst/>
                        </a:rPr>
                        <a:t> 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Młodszy syn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Starszy syn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535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400" dirty="0">
                          <a:effectLst/>
                        </a:rPr>
                        <a:t>Co robi?</a:t>
                      </a:r>
                      <a:endParaRPr lang="pl-PL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1065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400" dirty="0">
                          <a:effectLst/>
                        </a:rPr>
                        <a:t>Dlaczego to robi?</a:t>
                      </a:r>
                      <a:endParaRPr lang="pl-PL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78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400" dirty="0">
                          <a:effectLst/>
                        </a:rPr>
                        <a:t>Jakie ponosi konsekwencje?</a:t>
                      </a:r>
                      <a:endParaRPr lang="pl-PL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535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400" dirty="0">
                          <a:effectLst/>
                        </a:rPr>
                        <a:t>Jaką ma relację </a:t>
                      </a:r>
                      <a:r>
                        <a:rPr lang="pl-PL" sz="2400" dirty="0" smtClean="0">
                          <a:effectLst/>
                        </a:rPr>
                        <a:t/>
                      </a:r>
                      <a:br>
                        <a:rPr lang="pl-PL" sz="2400" dirty="0" smtClean="0">
                          <a:effectLst/>
                        </a:rPr>
                      </a:br>
                      <a:r>
                        <a:rPr lang="pl-PL" sz="2400" dirty="0" smtClean="0">
                          <a:effectLst/>
                        </a:rPr>
                        <a:t>z </a:t>
                      </a:r>
                      <a:r>
                        <a:rPr lang="pl-PL" sz="2400" dirty="0">
                          <a:effectLst/>
                        </a:rPr>
                        <a:t>ojcem?</a:t>
                      </a:r>
                      <a:endParaRPr lang="pl-PL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86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6000">
              <a:schemeClr val="bg2">
                <a:lumMod val="75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81128"/>
          </a:xfrm>
        </p:spPr>
        <p:txBody>
          <a:bodyPr/>
          <a:lstStyle/>
          <a:p>
            <a:r>
              <a:rPr lang="pl-PL" dirty="0" smtClean="0"/>
              <a:t>„Kto mnie nie znajdzie, duszę swą rani”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60232" y="4869160"/>
            <a:ext cx="2170584" cy="1257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 err="1" smtClean="0"/>
              <a:t>Prz</a:t>
            </a:r>
            <a:r>
              <a:rPr lang="pl-PL" sz="3200" dirty="0" smtClean="0"/>
              <a:t> 8,36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8191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</TotalTime>
  <Words>110</Words>
  <Application>Microsoft Office PowerPoint</Application>
  <PresentationFormat>Pokaz na ekranie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Kierownictwo</vt:lpstr>
      <vt:lpstr>Prezentacja programu PowerPoint</vt:lpstr>
      <vt:lpstr>Skoro Bóg mnie kocha…</vt:lpstr>
      <vt:lpstr>„Pudło”, czyli czym jest grzech? </vt:lpstr>
      <vt:lpstr>„Wszyscy zgrzeszyli  i pozbawieni są chwały Bożej” </vt:lpstr>
      <vt:lpstr>Grzech = „Hamartia”</vt:lpstr>
      <vt:lpstr>Prezentacja programu PowerPoint</vt:lpstr>
      <vt:lpstr>Łk 15,11-32</vt:lpstr>
      <vt:lpstr>Prezentacja programu PowerPoint</vt:lpstr>
      <vt:lpstr>„Kto mnie nie znajdzie, duszę swą rani” </vt:lpstr>
      <vt:lpstr>Grzech</vt:lpstr>
      <vt:lpstr>Grzech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nowa-eangelizacja</dc:creator>
  <cp:lastModifiedBy>nowa-eangelizacja</cp:lastModifiedBy>
  <cp:revision>6</cp:revision>
  <dcterms:created xsi:type="dcterms:W3CDTF">2021-10-26T13:03:23Z</dcterms:created>
  <dcterms:modified xsi:type="dcterms:W3CDTF">2021-10-27T07:07:14Z</dcterms:modified>
</cp:coreProperties>
</file>