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B9F5870-E31E-48F0-BF86-408BA2EF1469}" type="datetimeFigureOut">
              <a:rPr lang="pl-PL" smtClean="0"/>
              <a:pPr/>
              <a:t>24.02.2022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69CEA36-9452-4325-812C-D644CCB41DD5}"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B9F5870-E31E-48F0-BF86-408BA2EF1469}" type="datetimeFigureOut">
              <a:rPr lang="pl-PL" smtClean="0"/>
              <a:pPr/>
              <a:t>24.02.2022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69CEA36-9452-4325-812C-D644CCB41DD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B9F5870-E31E-48F0-BF86-408BA2EF1469}" type="datetimeFigureOut">
              <a:rPr lang="pl-PL" smtClean="0"/>
              <a:pPr/>
              <a:t>24.02.2022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69CEA36-9452-4325-812C-D644CCB41DD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B9F5870-E31E-48F0-BF86-408BA2EF1469}" type="datetimeFigureOut">
              <a:rPr lang="pl-PL" smtClean="0"/>
              <a:pPr/>
              <a:t>24.02.2022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69CEA36-9452-4325-812C-D644CCB41DD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B9F5870-E31E-48F0-BF86-408BA2EF1469}" type="datetimeFigureOut">
              <a:rPr lang="pl-PL" smtClean="0"/>
              <a:pPr/>
              <a:t>24.02.2022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69CEA36-9452-4325-812C-D644CCB41DD5}"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B9F5870-E31E-48F0-BF86-408BA2EF1469}" type="datetimeFigureOut">
              <a:rPr lang="pl-PL" smtClean="0"/>
              <a:pPr/>
              <a:t>24.02.2022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69CEA36-9452-4325-812C-D644CCB41DD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B9F5870-E31E-48F0-BF86-408BA2EF1469}" type="datetimeFigureOut">
              <a:rPr lang="pl-PL" smtClean="0"/>
              <a:pPr/>
              <a:t>24.02.2022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69CEA36-9452-4325-812C-D644CCB41DD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B9F5870-E31E-48F0-BF86-408BA2EF1469}" type="datetimeFigureOut">
              <a:rPr lang="pl-PL" smtClean="0"/>
              <a:pPr/>
              <a:t>24.02.2022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69CEA36-9452-4325-812C-D644CCB41DD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B9F5870-E31E-48F0-BF86-408BA2EF1469}" type="datetimeFigureOut">
              <a:rPr lang="pl-PL" smtClean="0"/>
              <a:pPr/>
              <a:t>24.02.2022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69CEA36-9452-4325-812C-D644CCB41DD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B9F5870-E31E-48F0-BF86-408BA2EF1469}" type="datetimeFigureOut">
              <a:rPr lang="pl-PL" smtClean="0"/>
              <a:pPr/>
              <a:t>24.02.2022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69CEA36-9452-4325-812C-D644CCB41DD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B9F5870-E31E-48F0-BF86-408BA2EF1469}" type="datetimeFigureOut">
              <a:rPr lang="pl-PL" smtClean="0"/>
              <a:pPr/>
              <a:t>24.02.2022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69CEA36-9452-4325-812C-D644CCB41DD5}"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F5870-E31E-48F0-BF86-408BA2EF1469}" type="datetimeFigureOut">
              <a:rPr lang="pl-PL" smtClean="0"/>
              <a:pPr/>
              <a:t>24.02.2022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CEA36-9452-4325-812C-D644CCB41DD5}"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_7PvRDepJ9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v20Sve8ePf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a:t>Katecheza w marcu 2022</a:t>
            </a:r>
          </a:p>
        </p:txBody>
      </p:sp>
      <p:sp>
        <p:nvSpPr>
          <p:cNvPr id="4" name="Prostokąt 3"/>
          <p:cNvSpPr/>
          <p:nvPr/>
        </p:nvSpPr>
        <p:spPr>
          <a:xfrm>
            <a:off x="2757337" y="2420888"/>
            <a:ext cx="3629328"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pl-PL"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WiaryGodni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Modlę się i… zapisuję:)</a:t>
            </a:r>
            <a:br>
              <a:rPr lang="pl-PL" sz="2000" dirty="0"/>
            </a:br>
            <a:r>
              <a:rPr lang="pl-PL" sz="2000" dirty="0"/>
              <a:t>muzyka: </a:t>
            </a:r>
            <a:r>
              <a:rPr lang="pl-PL" sz="2000" u="sng" dirty="0">
                <a:hlinkClick r:id="rId2"/>
              </a:rPr>
              <a:t>https://www.youtube.com/watch?v=_7PvRDepJ9w</a:t>
            </a:r>
            <a:endParaRPr lang="pl-PL" sz="2000" dirty="0"/>
          </a:p>
        </p:txBody>
      </p:sp>
      <p:pic>
        <p:nvPicPr>
          <p:cNvPr id="4" name="Symbol zastępczy zawartości 3" descr="Karta.jpg"/>
          <p:cNvPicPr>
            <a:picLocks noGrp="1" noChangeAspect="1"/>
          </p:cNvPicPr>
          <p:nvPr>
            <p:ph idx="1"/>
          </p:nvPr>
        </p:nvPicPr>
        <p:blipFill>
          <a:blip r:embed="rId3" cstate="print"/>
          <a:stretch>
            <a:fillRect/>
          </a:stretch>
        </p:blipFill>
        <p:spPr>
          <a:xfrm>
            <a:off x="395536" y="1478918"/>
            <a:ext cx="8496943" cy="519044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Modlę się i… rysuję:)</a:t>
            </a:r>
          </a:p>
        </p:txBody>
      </p:sp>
      <p:pic>
        <p:nvPicPr>
          <p:cNvPr id="4" name="Symbol zastępczy zawartości 3" descr="rysuję.jpg"/>
          <p:cNvPicPr>
            <a:picLocks noGrp="1" noChangeAspect="1"/>
          </p:cNvPicPr>
          <p:nvPr>
            <p:ph idx="1"/>
          </p:nvPr>
        </p:nvPicPr>
        <p:blipFill rotWithShape="1">
          <a:blip r:embed="rId2" cstate="print"/>
          <a:srcRect b="8681"/>
          <a:stretch/>
        </p:blipFill>
        <p:spPr>
          <a:xfrm>
            <a:off x="479374" y="1600201"/>
            <a:ext cx="8185252" cy="413305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Podsumowanie</a:t>
            </a:r>
          </a:p>
        </p:txBody>
      </p:sp>
      <p:pic>
        <p:nvPicPr>
          <p:cNvPr id="4" name="Symbol zastępczy zawartości 3" descr="podsumowanie.jpg"/>
          <p:cNvPicPr>
            <a:picLocks noGrp="1" noChangeAspect="1"/>
          </p:cNvPicPr>
          <p:nvPr>
            <p:ph idx="1"/>
          </p:nvPr>
        </p:nvPicPr>
        <p:blipFill>
          <a:blip r:embed="rId2" cstate="print"/>
          <a:stretch>
            <a:fillRect/>
          </a:stretch>
        </p:blipFill>
        <p:spPr>
          <a:xfrm>
            <a:off x="861701" y="1484784"/>
            <a:ext cx="7454715" cy="477866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Dary Ducha Świętego</a:t>
            </a:r>
          </a:p>
        </p:txBody>
      </p:sp>
      <p:sp>
        <p:nvSpPr>
          <p:cNvPr id="3" name="Symbol zastępczy zawartości 2"/>
          <p:cNvSpPr>
            <a:spLocks noGrp="1"/>
          </p:cNvSpPr>
          <p:nvPr>
            <p:ph idx="1"/>
          </p:nvPr>
        </p:nvSpPr>
        <p:spPr>
          <a:xfrm>
            <a:off x="4409688" y="1600201"/>
            <a:ext cx="4554800" cy="3989040"/>
          </a:xfrm>
        </p:spPr>
        <p:txBody>
          <a:bodyPr>
            <a:normAutofit fontScale="77500" lnSpcReduction="20000"/>
          </a:bodyPr>
          <a:lstStyle/>
          <a:p>
            <a:pPr>
              <a:buNone/>
            </a:pPr>
            <a:r>
              <a:rPr lang="pl-PL" sz="3100" b="1" dirty="0"/>
              <a:t>     Dary Ducha Świętego – otrzymujemy je od Ducha Świętego i są one w nas. Uzdalniają nas one do dobrego życia chrześcijańskiego. </a:t>
            </a:r>
          </a:p>
          <a:p>
            <a:pPr>
              <a:buNone/>
            </a:pPr>
            <a:r>
              <a:rPr lang="pl-PL" sz="3100" b="1" dirty="0"/>
              <a:t>     Jeśli je przyjmujemy, potrafimy odkryć, że Duch Święty porusza nas, czyli daje nam natchnienia. </a:t>
            </a:r>
          </a:p>
          <a:p>
            <a:pPr>
              <a:buNone/>
            </a:pPr>
            <a:r>
              <a:rPr lang="pl-PL" sz="3100" b="1" dirty="0"/>
              <a:t>     Dary Ducha Świętego to nasze żagle.</a:t>
            </a:r>
          </a:p>
          <a:p>
            <a:pPr algn="just">
              <a:buNone/>
            </a:pPr>
            <a:endParaRPr lang="pl-PL" b="1" dirty="0"/>
          </a:p>
        </p:txBody>
      </p:sp>
      <p:pic>
        <p:nvPicPr>
          <p:cNvPr id="5" name="Obraz 4" descr="dary3.jpg"/>
          <p:cNvPicPr>
            <a:picLocks noChangeAspect="1"/>
          </p:cNvPicPr>
          <p:nvPr/>
        </p:nvPicPr>
        <p:blipFill>
          <a:blip r:embed="rId2" cstate="print"/>
          <a:stretch>
            <a:fillRect/>
          </a:stretch>
        </p:blipFill>
        <p:spPr>
          <a:xfrm>
            <a:off x="539551" y="1412776"/>
            <a:ext cx="3870137" cy="39604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Natchnienia Ducha Świętego</a:t>
            </a:r>
          </a:p>
        </p:txBody>
      </p:sp>
      <p:sp>
        <p:nvSpPr>
          <p:cNvPr id="3" name="Symbol zastępczy zawartości 2"/>
          <p:cNvSpPr>
            <a:spLocks noGrp="1"/>
          </p:cNvSpPr>
          <p:nvPr>
            <p:ph idx="1"/>
          </p:nvPr>
        </p:nvSpPr>
        <p:spPr>
          <a:xfrm>
            <a:off x="457200" y="1412776"/>
            <a:ext cx="3682752" cy="3240361"/>
          </a:xfrm>
        </p:spPr>
        <p:txBody>
          <a:bodyPr>
            <a:normAutofit fontScale="92500" lnSpcReduction="10000"/>
          </a:bodyPr>
          <a:lstStyle/>
          <a:p>
            <a:pPr>
              <a:buNone/>
            </a:pPr>
            <a:r>
              <a:rPr lang="pl-PL" dirty="0"/>
              <a:t>	</a:t>
            </a:r>
            <a:r>
              <a:rPr lang="pl-PL" b="1" dirty="0"/>
              <a:t>Natchnienia Ducha Świętego to bardzo konkretne zachęty do dobrego.  Natchnienia to wiatr dla naszych żagli.</a:t>
            </a:r>
          </a:p>
        </p:txBody>
      </p:sp>
      <p:pic>
        <p:nvPicPr>
          <p:cNvPr id="4" name="Obraz 3" descr="natchnienia.jpg"/>
          <p:cNvPicPr>
            <a:picLocks noChangeAspect="1"/>
          </p:cNvPicPr>
          <p:nvPr/>
        </p:nvPicPr>
        <p:blipFill>
          <a:blip r:embed="rId2" cstate="print"/>
          <a:stretch>
            <a:fillRect/>
          </a:stretch>
        </p:blipFill>
        <p:spPr>
          <a:xfrm>
            <a:off x="4283968" y="1412777"/>
            <a:ext cx="4070226" cy="3168352"/>
          </a:xfrm>
          <a:prstGeom prst="rect">
            <a:avLst/>
          </a:prstGeom>
        </p:spPr>
      </p:pic>
      <p:sp>
        <p:nvSpPr>
          <p:cNvPr id="5" name="pole tekstowe 4"/>
          <p:cNvSpPr txBox="1"/>
          <p:nvPr/>
        </p:nvSpPr>
        <p:spPr>
          <a:xfrm>
            <a:off x="323528" y="4869160"/>
            <a:ext cx="8280920" cy="1384995"/>
          </a:xfrm>
          <a:prstGeom prst="rect">
            <a:avLst/>
          </a:prstGeom>
          <a:noFill/>
        </p:spPr>
        <p:txBody>
          <a:bodyPr wrap="square" rtlCol="0">
            <a:spAutoFit/>
          </a:bodyPr>
          <a:lstStyle/>
          <a:p>
            <a:r>
              <a:rPr lang="pl-PL" sz="2100" dirty="0"/>
              <a:t>Przykłady: pomodlę się, przeczytam fragment Pisma Świętego, pójdę do kościoła na nabożeństwo Drogi Krzyżowej lub/i Gorzkich Żali, podejmę się realizacji dobrego postanowienia na czas Wielkiego Postu, pomogę komuś w czymś dobrym, przystąpię do sakramentu pokuty i pojednania itp..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Charyzmaty</a:t>
            </a:r>
          </a:p>
        </p:txBody>
      </p:sp>
      <p:sp>
        <p:nvSpPr>
          <p:cNvPr id="3" name="Symbol zastępczy zawartości 2"/>
          <p:cNvSpPr>
            <a:spLocks noGrp="1"/>
          </p:cNvSpPr>
          <p:nvPr>
            <p:ph idx="1"/>
          </p:nvPr>
        </p:nvSpPr>
        <p:spPr>
          <a:xfrm>
            <a:off x="457200" y="1268760"/>
            <a:ext cx="8229600" cy="1944215"/>
          </a:xfrm>
        </p:spPr>
        <p:txBody>
          <a:bodyPr>
            <a:normAutofit fontScale="92500" lnSpcReduction="20000"/>
          </a:bodyPr>
          <a:lstStyle/>
          <a:p>
            <a:pPr algn="ctr">
              <a:buNone/>
            </a:pPr>
            <a:r>
              <a:rPr lang="pl-PL" dirty="0"/>
              <a:t>Charyzmaty – to dary, które otrzymujemy, ale po to, abyśmy służyli innym, dla dobra wspólnoty. Dzięki takiej posłudze wspólnota będzie się rozwijać. Charyzmat to takie użycie steru, aby moja żaglówka dotarła do konkretnie określonego celu.</a:t>
            </a:r>
          </a:p>
        </p:txBody>
      </p:sp>
      <p:pic>
        <p:nvPicPr>
          <p:cNvPr id="4" name="Obraz 3" descr="charyzmaty.jpg"/>
          <p:cNvPicPr>
            <a:picLocks noChangeAspect="1"/>
          </p:cNvPicPr>
          <p:nvPr/>
        </p:nvPicPr>
        <p:blipFill>
          <a:blip r:embed="rId2" cstate="print"/>
          <a:stretch>
            <a:fillRect/>
          </a:stretch>
        </p:blipFill>
        <p:spPr>
          <a:xfrm>
            <a:off x="971600" y="3501008"/>
            <a:ext cx="3675881" cy="2903173"/>
          </a:xfrm>
          <a:prstGeom prst="rect">
            <a:avLst/>
          </a:prstGeom>
        </p:spPr>
      </p:pic>
      <p:sp>
        <p:nvSpPr>
          <p:cNvPr id="5" name="pole tekstowe 4"/>
          <p:cNvSpPr txBox="1"/>
          <p:nvPr/>
        </p:nvSpPr>
        <p:spPr>
          <a:xfrm>
            <a:off x="5076056" y="3861048"/>
            <a:ext cx="3600400" cy="1200329"/>
          </a:xfrm>
          <a:prstGeom prst="rect">
            <a:avLst/>
          </a:prstGeom>
          <a:noFill/>
        </p:spPr>
        <p:txBody>
          <a:bodyPr wrap="square" rtlCol="0">
            <a:spAutoFit/>
          </a:bodyPr>
          <a:lstStyle/>
          <a:p>
            <a:r>
              <a:rPr lang="pl-PL" sz="2400" i="1" dirty="0"/>
              <a:t>Przykład: zaangażuję się w wybraną grupę działającą przy mojej parafii.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Nie zapomnij!!!</a:t>
            </a:r>
          </a:p>
        </p:txBody>
      </p:sp>
      <p:sp>
        <p:nvSpPr>
          <p:cNvPr id="3" name="Symbol zastępczy zawartości 2"/>
          <p:cNvSpPr>
            <a:spLocks noGrp="1"/>
          </p:cNvSpPr>
          <p:nvPr>
            <p:ph idx="1"/>
          </p:nvPr>
        </p:nvSpPr>
        <p:spPr>
          <a:xfrm>
            <a:off x="457200" y="1600201"/>
            <a:ext cx="8229600" cy="1684783"/>
          </a:xfrm>
        </p:spPr>
        <p:txBody>
          <a:bodyPr>
            <a:normAutofit/>
          </a:bodyPr>
          <a:lstStyle/>
          <a:p>
            <a:pPr>
              <a:buNone/>
            </a:pPr>
            <a:r>
              <a:rPr lang="pl-PL" sz="2800" dirty="0"/>
              <a:t>Nie zapomnij o zaproszeniu na dwa spotkania przy parafii w małych grupach oraz o Drodze Krzyżowej dla Kandydatów do sakramentu bierzmowania!!!</a:t>
            </a:r>
          </a:p>
        </p:txBody>
      </p:sp>
      <p:pic>
        <p:nvPicPr>
          <p:cNvPr id="4" name="Obraz 3" descr="DK.jpg"/>
          <p:cNvPicPr>
            <a:picLocks noChangeAspect="1"/>
          </p:cNvPicPr>
          <p:nvPr/>
        </p:nvPicPr>
        <p:blipFill>
          <a:blip r:embed="rId2" cstate="print"/>
          <a:stretch>
            <a:fillRect/>
          </a:stretch>
        </p:blipFill>
        <p:spPr>
          <a:xfrm>
            <a:off x="2483768" y="2935231"/>
            <a:ext cx="4104456" cy="2345403"/>
          </a:xfrm>
          <a:prstGeom prst="rect">
            <a:avLst/>
          </a:prstGeom>
        </p:spPr>
      </p:pic>
      <p:sp>
        <p:nvSpPr>
          <p:cNvPr id="6" name="Prostokąt 5"/>
          <p:cNvSpPr/>
          <p:nvPr/>
        </p:nvSpPr>
        <p:spPr>
          <a:xfrm>
            <a:off x="1" y="5103674"/>
            <a:ext cx="9144000" cy="1754326"/>
          </a:xfrm>
          <a:prstGeom prst="rect">
            <a:avLst/>
          </a:prstGeom>
          <a:noFill/>
        </p:spPr>
        <p:txBody>
          <a:bodyPr wrap="square" lIns="91440" tIns="45720" rIns="91440" bIns="45720">
            <a:spAutoFit/>
          </a:bodyPr>
          <a:lstStyle/>
          <a:p>
            <a:pPr algn="ct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Rozpoczął się okres </a:t>
            </a:r>
            <a:b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WIELKIEGO POSTU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554962"/>
            <a:ext cx="8229600" cy="6336704"/>
          </a:xfrm>
        </p:spPr>
        <p:txBody>
          <a:bodyPr>
            <a:normAutofit fontScale="77500" lnSpcReduction="20000"/>
          </a:bodyPr>
          <a:lstStyle/>
          <a:p>
            <a:pPr algn="ctr">
              <a:buNone/>
            </a:pPr>
            <a:r>
              <a:rPr lang="pl-PL" sz="4100" dirty="0"/>
              <a:t>Duchu Święty, proszę Cię</a:t>
            </a:r>
          </a:p>
          <a:p>
            <a:pPr algn="ctr">
              <a:buNone/>
            </a:pPr>
            <a:r>
              <a:rPr lang="pl-PL" b="1" dirty="0"/>
              <a:t>o dar mądrości do lepszego poznawania</a:t>
            </a:r>
          </a:p>
          <a:p>
            <a:pPr algn="ctr">
              <a:buNone/>
            </a:pPr>
            <a:r>
              <a:rPr lang="pl-PL" b="1" dirty="0"/>
              <a:t>Ciebie i Twoich doskonałości Bożych,</a:t>
            </a:r>
          </a:p>
          <a:p>
            <a:pPr algn="ctr">
              <a:buNone/>
            </a:pPr>
            <a:r>
              <a:rPr lang="pl-PL" b="1" dirty="0"/>
              <a:t>o dar rozumu do lepszego zrozumienia</a:t>
            </a:r>
          </a:p>
          <a:p>
            <a:pPr algn="ctr">
              <a:buNone/>
            </a:pPr>
            <a:r>
              <a:rPr lang="pl-PL" b="1" dirty="0"/>
              <a:t>ducha tajemnic wiary świętej,</a:t>
            </a:r>
          </a:p>
          <a:p>
            <a:pPr algn="ctr">
              <a:buNone/>
            </a:pPr>
            <a:r>
              <a:rPr lang="pl-PL" b="1" dirty="0"/>
              <a:t>o dar umiejętności,</a:t>
            </a:r>
          </a:p>
          <a:p>
            <a:pPr algn="ctr">
              <a:buNone/>
            </a:pPr>
            <a:r>
              <a:rPr lang="pl-PL" b="1" dirty="0"/>
              <a:t>abym w życiu kierował się zasadami tejże wiary,</a:t>
            </a:r>
          </a:p>
          <a:p>
            <a:pPr algn="ctr">
              <a:buNone/>
            </a:pPr>
            <a:r>
              <a:rPr lang="pl-PL" b="1" dirty="0"/>
              <a:t>o dar rady, abym we wszystkim u Ciebie szukał rady</a:t>
            </a:r>
          </a:p>
          <a:p>
            <a:pPr algn="ctr">
              <a:buNone/>
            </a:pPr>
            <a:r>
              <a:rPr lang="pl-PL" b="1" dirty="0"/>
              <a:t>i u Ciebie ją zawsze znajdował,</a:t>
            </a:r>
          </a:p>
          <a:p>
            <a:pPr algn="ctr">
              <a:buNone/>
            </a:pPr>
            <a:r>
              <a:rPr lang="pl-PL" b="1" dirty="0"/>
              <a:t>o dar męstwa, aby żadna bojaźń ani względy ziemskie</a:t>
            </a:r>
          </a:p>
          <a:p>
            <a:pPr algn="ctr">
              <a:buNone/>
            </a:pPr>
            <a:r>
              <a:rPr lang="pl-PL" b="1" dirty="0"/>
              <a:t>nie mogły mnie od Ciebie oderwać,</a:t>
            </a:r>
          </a:p>
          <a:p>
            <a:pPr algn="ctr">
              <a:buNone/>
            </a:pPr>
            <a:r>
              <a:rPr lang="pl-PL" b="1" dirty="0"/>
              <a:t>o dar pobożności, abym zawsze służył Twojemu Majestatowi z synowską miłością,</a:t>
            </a:r>
          </a:p>
          <a:p>
            <a:pPr algn="ctr">
              <a:buNone/>
            </a:pPr>
            <a:r>
              <a:rPr lang="pl-PL" b="1" dirty="0"/>
              <a:t>o dar bojaźni Bożej, abym lękał się grzechu,</a:t>
            </a:r>
          </a:p>
          <a:p>
            <a:pPr algn="ctr">
              <a:buNone/>
            </a:pPr>
            <a:r>
              <a:rPr lang="pl-PL" b="1" dirty="0"/>
              <a:t>który Ciebie, o Boże, obraża.</a:t>
            </a:r>
          </a:p>
          <a:p>
            <a:pPr algn="ctr">
              <a:buNone/>
            </a:pPr>
            <a:r>
              <a:rPr lang="pl-PL" b="1" dirty="0"/>
              <a:t>Amen.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łódka.jpg"/>
          <p:cNvPicPr>
            <a:picLocks noGrp="1" noChangeAspect="1"/>
          </p:cNvPicPr>
          <p:nvPr>
            <p:ph idx="1"/>
          </p:nvPr>
        </p:nvPicPr>
        <p:blipFill>
          <a:blip r:embed="rId2" cstate="print"/>
          <a:stretch>
            <a:fillRect/>
          </a:stretch>
        </p:blipFill>
        <p:spPr>
          <a:xfrm>
            <a:off x="1259632" y="980728"/>
            <a:ext cx="6608978"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012682" y="2967335"/>
            <a:ext cx="111864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VS.</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żaglowiec.jpg"/>
          <p:cNvPicPr>
            <a:picLocks noGrp="1" noChangeAspect="1"/>
          </p:cNvPicPr>
          <p:nvPr>
            <p:ph idx="1"/>
          </p:nvPr>
        </p:nvPicPr>
        <p:blipFill>
          <a:blip r:embed="rId2" cstate="print"/>
          <a:stretch>
            <a:fillRect/>
          </a:stretch>
        </p:blipFill>
        <p:spPr>
          <a:xfrm>
            <a:off x="1259632" y="692695"/>
            <a:ext cx="6696744" cy="538800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5157192"/>
            <a:ext cx="8229600" cy="1143000"/>
          </a:xfrm>
        </p:spPr>
        <p:txBody>
          <a:bodyPr>
            <a:normAutofit fontScale="90000"/>
          </a:bodyPr>
          <a:lstStyle/>
          <a:p>
            <a:r>
              <a:rPr lang="pl-PL" dirty="0"/>
              <a:t>3MC</a:t>
            </a:r>
            <a:br>
              <a:rPr lang="pl-PL" dirty="0"/>
            </a:br>
            <a:r>
              <a:rPr lang="pl-PL" sz="3100" u="sng" dirty="0">
                <a:hlinkClick r:id="rId2"/>
              </a:rPr>
              <a:t>https://www.youtube.com/watch?v=v20Sve8ePfA</a:t>
            </a:r>
            <a:r>
              <a:rPr lang="pl-PL" sz="3100" u="sng" dirty="0"/>
              <a:t> </a:t>
            </a:r>
            <a:endParaRPr lang="pl-PL" sz="3100" dirty="0"/>
          </a:p>
        </p:txBody>
      </p:sp>
      <p:pic>
        <p:nvPicPr>
          <p:cNvPr id="4" name="Symbol zastępczy zawartości 3" descr="3MC.jpg"/>
          <p:cNvPicPr>
            <a:picLocks noGrp="1" noChangeAspect="1"/>
          </p:cNvPicPr>
          <p:nvPr>
            <p:ph idx="1"/>
          </p:nvPr>
        </p:nvPicPr>
        <p:blipFill rotWithShape="1">
          <a:blip r:embed="rId3" cstate="print"/>
          <a:srcRect b="9028"/>
          <a:stretch/>
        </p:blipFill>
        <p:spPr>
          <a:xfrm>
            <a:off x="395536" y="260648"/>
            <a:ext cx="8229600" cy="453650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3968" y="980728"/>
            <a:ext cx="4402832" cy="4896544"/>
          </a:xfrm>
        </p:spPr>
        <p:txBody>
          <a:bodyPr/>
          <a:lstStyle/>
          <a:p>
            <a:r>
              <a:rPr lang="pl-PL" sz="3600" dirty="0"/>
              <a:t>Temat:</a:t>
            </a:r>
            <a:br>
              <a:rPr lang="pl-PL" dirty="0"/>
            </a:br>
            <a:r>
              <a:rPr lang="pl-PL" dirty="0"/>
              <a:t> </a:t>
            </a:r>
            <a:br>
              <a:rPr lang="pl-PL" dirty="0"/>
            </a:br>
            <a:r>
              <a:rPr lang="pl-PL" dirty="0"/>
              <a:t>Łódka czy żaglowiec?</a:t>
            </a:r>
            <a:br>
              <a:rPr lang="pl-PL" dirty="0"/>
            </a:br>
            <a:r>
              <a:rPr lang="pl-PL" dirty="0"/>
              <a:t>- </a:t>
            </a:r>
            <a:r>
              <a:rPr lang="pl-PL" i="1" dirty="0"/>
              <a:t>czyli o darach Ducha Świętego</a:t>
            </a:r>
            <a:endParaRPr lang="pl-PL" dirty="0"/>
          </a:p>
        </p:txBody>
      </p:sp>
      <p:pic>
        <p:nvPicPr>
          <p:cNvPr id="4" name="Symbol zastępczy zawartości 3" descr="Dary.jpg"/>
          <p:cNvPicPr>
            <a:picLocks noGrp="1" noChangeAspect="1"/>
          </p:cNvPicPr>
          <p:nvPr>
            <p:ph idx="1"/>
          </p:nvPr>
        </p:nvPicPr>
        <p:blipFill>
          <a:blip r:embed="rId2" cstate="print"/>
          <a:stretch>
            <a:fillRect/>
          </a:stretch>
        </p:blipFill>
        <p:spPr>
          <a:xfrm>
            <a:off x="467544" y="980728"/>
            <a:ext cx="3645195" cy="489654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b="1" i="1" dirty="0"/>
              <a:t>Mesjasz i Dary Ducha Świętego  Iz 11, 1-5</a:t>
            </a:r>
            <a:endParaRPr lang="pl-PL" sz="3600" b="1" dirty="0"/>
          </a:p>
        </p:txBody>
      </p:sp>
      <p:sp>
        <p:nvSpPr>
          <p:cNvPr id="3" name="Symbol zastępczy zawartości 2"/>
          <p:cNvSpPr>
            <a:spLocks noGrp="1"/>
          </p:cNvSpPr>
          <p:nvPr>
            <p:ph idx="1"/>
          </p:nvPr>
        </p:nvSpPr>
        <p:spPr>
          <a:xfrm>
            <a:off x="683568" y="1417638"/>
            <a:ext cx="8003232" cy="5251722"/>
          </a:xfrm>
        </p:spPr>
        <p:txBody>
          <a:bodyPr>
            <a:normAutofit fontScale="92500" lnSpcReduction="10000"/>
          </a:bodyPr>
          <a:lstStyle/>
          <a:p>
            <a:pPr algn="just">
              <a:buNone/>
            </a:pPr>
            <a:r>
              <a:rPr lang="pl-PL" dirty="0"/>
              <a:t>	</a:t>
            </a:r>
            <a:r>
              <a:rPr lang="pl-PL" b="1" dirty="0">
                <a:solidFill>
                  <a:schemeClr val="bg1"/>
                </a:solidFill>
              </a:rPr>
              <a:t>I wyrośnie różdżka z pnia </a:t>
            </a:r>
            <a:r>
              <a:rPr lang="pl-PL" b="1" dirty="0" err="1">
                <a:solidFill>
                  <a:schemeClr val="bg1"/>
                </a:solidFill>
              </a:rPr>
              <a:t>Jessego</a:t>
            </a:r>
            <a:r>
              <a:rPr lang="pl-PL" b="1" dirty="0">
                <a:solidFill>
                  <a:schemeClr val="bg1"/>
                </a:solidFill>
              </a:rPr>
              <a:t>, wypuści się odrośl z jego korzeni. I spocznie na niej Duch Pański, duch mądrości i rozumu, duch rady i męstwa, duch wiedzy i bojaźni Pańskiej. Upodoba sobie w bojaźni Pańskiej. Nie będzie sądził z pozorów ni wyrokował według pogłosek; raczej rozsądzi biednych sprawiedliwie i pokornym w kraju wyda słuszny wyrok. Rózgą swoich ust uderzy gwałtownika, tchnieniem swoich warg uśmierci bezbożnego. Sprawiedliwość będzie mu pasem na biodrach, a wierność przepasaniem lędźwi.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a:t>Wielość darów Ducha 1 Kor 12, 4-6 </a:t>
            </a:r>
            <a:endParaRPr lang="pl-PL" b="1" dirty="0"/>
          </a:p>
        </p:txBody>
      </p:sp>
      <p:sp>
        <p:nvSpPr>
          <p:cNvPr id="3" name="Symbol zastępczy zawartości 2"/>
          <p:cNvSpPr>
            <a:spLocks noGrp="1"/>
          </p:cNvSpPr>
          <p:nvPr>
            <p:ph idx="1"/>
          </p:nvPr>
        </p:nvSpPr>
        <p:spPr/>
        <p:txBody>
          <a:bodyPr/>
          <a:lstStyle/>
          <a:p>
            <a:pPr algn="just">
              <a:buNone/>
            </a:pPr>
            <a:r>
              <a:rPr lang="pl-PL" dirty="0"/>
              <a:t>	</a:t>
            </a:r>
            <a:r>
              <a:rPr lang="pl-PL" sz="4000" b="1" dirty="0">
                <a:solidFill>
                  <a:schemeClr val="bg1"/>
                </a:solidFill>
              </a:rPr>
              <a:t>Różne są dary łaski, lecz ten sam Duch; różne też są rodzaje posługiwania, ale jeden Pan; różne są wreszcie działania, lecz ten sam Bóg, sprawca wszystkiego we wszystkich.</a:t>
            </a: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530</Words>
  <Application>Microsoft Office PowerPoint</Application>
  <PresentationFormat>Pokaz na ekranie (4:3)</PresentationFormat>
  <Paragraphs>40</Paragraphs>
  <Slides>16</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16</vt:i4>
      </vt:variant>
    </vt:vector>
  </HeadingPairs>
  <TitlesOfParts>
    <vt:vector size="19" baseType="lpstr">
      <vt:lpstr>Arial</vt:lpstr>
      <vt:lpstr>Calibri</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3MC https://www.youtube.com/watch?v=v20Sve8ePfA </vt:lpstr>
      <vt:lpstr>Temat:   Łódka czy żaglowiec? - czyli o darach Ducha Świętego</vt:lpstr>
      <vt:lpstr>Mesjasz i Dary Ducha Świętego  Iz 11, 1-5</vt:lpstr>
      <vt:lpstr>Wielość darów Ducha 1 Kor 12, 4-6 </vt:lpstr>
      <vt:lpstr>Modlę się i… zapisuję:) muzyka: https://www.youtube.com/watch?v=_7PvRDepJ9w</vt:lpstr>
      <vt:lpstr>Modlę się i… rysuję:)</vt:lpstr>
      <vt:lpstr>Podsumowanie</vt:lpstr>
      <vt:lpstr>Dary Ducha Świętego</vt:lpstr>
      <vt:lpstr>Natchnienia Ducha Świętego</vt:lpstr>
      <vt:lpstr>Charyzmaty</vt:lpstr>
      <vt:lpstr>Nie zapomnij!!!</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48660632499</dc:creator>
  <cp:lastModifiedBy>katech-03</cp:lastModifiedBy>
  <cp:revision>11</cp:revision>
  <dcterms:created xsi:type="dcterms:W3CDTF">2022-02-24T07:09:04Z</dcterms:created>
  <dcterms:modified xsi:type="dcterms:W3CDTF">2022-02-24T11:09:52Z</dcterms:modified>
</cp:coreProperties>
</file>