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846D5-014B-41DC-934F-37B096143440}" v="243" dt="2021-12-09T11:54:4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102" d="100"/>
          <a:sy n="102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FFFE3-D8BB-4D6A-A5F4-9DC0DEFA3736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70C859D-0A1D-4534-ACE1-611D74C5D284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 Rachunek sumienia</a:t>
          </a:r>
          <a:endParaRPr lang="pl-PL" dirty="0"/>
        </a:p>
      </dgm:t>
    </dgm:pt>
    <dgm:pt modelId="{3AB9A543-5530-4D55-B806-38A15057B0D6}" type="parTrans" cxnId="{ACEA5739-2895-45E8-B133-C13DBBF3DEA0}">
      <dgm:prSet/>
      <dgm:spPr/>
      <dgm:t>
        <a:bodyPr/>
        <a:lstStyle/>
        <a:p>
          <a:endParaRPr lang="pl-PL"/>
        </a:p>
      </dgm:t>
    </dgm:pt>
    <dgm:pt modelId="{4E979F84-C7DD-4475-83CE-924902D978A8}" type="sibTrans" cxnId="{ACEA5739-2895-45E8-B133-C13DBBF3DEA0}">
      <dgm:prSet/>
      <dgm:spPr/>
      <dgm:t>
        <a:bodyPr/>
        <a:lstStyle/>
        <a:p>
          <a:endParaRPr lang="pl-PL"/>
        </a:p>
      </dgm:t>
    </dgm:pt>
    <dgm:pt modelId="{E1403AA5-2D62-40DD-9AE6-428E3C3BFBE8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Żal za grzechy</a:t>
          </a:r>
          <a:endParaRPr lang="pl-PL" dirty="0"/>
        </a:p>
      </dgm:t>
    </dgm:pt>
    <dgm:pt modelId="{230A8DCB-4C78-4C48-96B5-CD7F11A9A483}" type="parTrans" cxnId="{CA97EB5A-083D-474D-BB03-03026D22B5F2}">
      <dgm:prSet/>
      <dgm:spPr/>
      <dgm:t>
        <a:bodyPr/>
        <a:lstStyle/>
        <a:p>
          <a:endParaRPr lang="pl-PL"/>
        </a:p>
      </dgm:t>
    </dgm:pt>
    <dgm:pt modelId="{7BE323AD-5D8B-4B52-9E1D-A985FB7DE9DE}" type="sibTrans" cxnId="{CA97EB5A-083D-474D-BB03-03026D22B5F2}">
      <dgm:prSet/>
      <dgm:spPr/>
      <dgm:t>
        <a:bodyPr/>
        <a:lstStyle/>
        <a:p>
          <a:endParaRPr lang="pl-PL"/>
        </a:p>
      </dgm:t>
    </dgm:pt>
    <dgm:pt modelId="{783A8C0C-FE08-4ADF-BDA1-41B1A9DA0EB9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Mocne postanowienie poprawy</a:t>
          </a:r>
          <a:endParaRPr lang="pl-PL" dirty="0"/>
        </a:p>
      </dgm:t>
    </dgm:pt>
    <dgm:pt modelId="{45F7D8F2-1103-45E0-A257-403E31280948}" type="parTrans" cxnId="{11460CCF-5175-49A8-9DC3-1A57D6729219}">
      <dgm:prSet/>
      <dgm:spPr/>
      <dgm:t>
        <a:bodyPr/>
        <a:lstStyle/>
        <a:p>
          <a:endParaRPr lang="pl-PL"/>
        </a:p>
      </dgm:t>
    </dgm:pt>
    <dgm:pt modelId="{90F92CD7-22B6-49B0-859D-C896A54C986B}" type="sibTrans" cxnId="{11460CCF-5175-49A8-9DC3-1A57D6729219}">
      <dgm:prSet/>
      <dgm:spPr/>
      <dgm:t>
        <a:bodyPr/>
        <a:lstStyle/>
        <a:p>
          <a:endParaRPr lang="pl-PL"/>
        </a:p>
      </dgm:t>
    </dgm:pt>
    <dgm:pt modelId="{BF3CFD46-F1D8-4F48-95CC-76FD28E428FB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Szczera spowiedź</a:t>
          </a:r>
          <a:endParaRPr lang="pl-PL" dirty="0"/>
        </a:p>
      </dgm:t>
    </dgm:pt>
    <dgm:pt modelId="{59AD40A5-59F9-4098-9825-ACA55B4C8888}" type="parTrans" cxnId="{3342848B-AA46-4C68-BD51-07760AD75712}">
      <dgm:prSet/>
      <dgm:spPr/>
      <dgm:t>
        <a:bodyPr/>
        <a:lstStyle/>
        <a:p>
          <a:endParaRPr lang="pl-PL"/>
        </a:p>
      </dgm:t>
    </dgm:pt>
    <dgm:pt modelId="{6B71737C-CA50-44A1-8F09-6E765E50D70B}" type="sibTrans" cxnId="{3342848B-AA46-4C68-BD51-07760AD75712}">
      <dgm:prSet/>
      <dgm:spPr/>
      <dgm:t>
        <a:bodyPr/>
        <a:lstStyle/>
        <a:p>
          <a:endParaRPr lang="pl-PL"/>
        </a:p>
      </dgm:t>
    </dgm:pt>
    <dgm:pt modelId="{8B98831D-6042-47CA-9DAE-876679D23BFE}">
      <dgm:prSet phldrT="[Tekst]" phldr="0"/>
      <dgm:spPr/>
      <dgm:t>
        <a:bodyPr/>
        <a:lstStyle/>
        <a:p>
          <a:pPr rtl="0"/>
          <a:r>
            <a:rPr lang="pl-PL" dirty="0">
              <a:latin typeface="Calibri Light" panose="020F0302020204030204"/>
            </a:rPr>
            <a:t> Zadośćuczynienie Bogu i bliźniemu</a:t>
          </a:r>
          <a:endParaRPr lang="pl-PL" dirty="0"/>
        </a:p>
      </dgm:t>
    </dgm:pt>
    <dgm:pt modelId="{D2B12362-A9A3-4268-97EB-F3095CCF0A78}" type="parTrans" cxnId="{ACE9C4DE-2DD0-4517-85F0-DDD9BDA68F92}">
      <dgm:prSet/>
      <dgm:spPr/>
      <dgm:t>
        <a:bodyPr/>
        <a:lstStyle/>
        <a:p>
          <a:endParaRPr lang="pl-PL"/>
        </a:p>
      </dgm:t>
    </dgm:pt>
    <dgm:pt modelId="{A52D914C-3DF8-4DF0-B7C9-EDB1288DF580}" type="sibTrans" cxnId="{ACE9C4DE-2DD0-4517-85F0-DDD9BDA68F92}">
      <dgm:prSet/>
      <dgm:spPr/>
      <dgm:t>
        <a:bodyPr/>
        <a:lstStyle/>
        <a:p>
          <a:endParaRPr lang="pl-PL"/>
        </a:p>
      </dgm:t>
    </dgm:pt>
    <dgm:pt modelId="{B7CFFC91-5024-425F-A8E2-21AB19BF6084}" type="pres">
      <dgm:prSet presAssocID="{144FFFE3-D8BB-4D6A-A5F4-9DC0DEFA37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76E374-89B7-4340-8702-38818387321A}" type="pres">
      <dgm:prSet presAssocID="{B70C859D-0A1D-4534-ACE1-611D74C5D2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F078F4-FE2F-4F6F-8DC8-0FB88AB78E79}" type="pres">
      <dgm:prSet presAssocID="{4E979F84-C7DD-4475-83CE-924902D978A8}" presName="sibTrans" presStyleCnt="0"/>
      <dgm:spPr/>
    </dgm:pt>
    <dgm:pt modelId="{891D4E81-02A2-4C6E-AF54-415CCC4F8AC8}" type="pres">
      <dgm:prSet presAssocID="{E1403AA5-2D62-40DD-9AE6-428E3C3BFB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29AF2A-9AE7-4BD1-B68B-03854225A47C}" type="pres">
      <dgm:prSet presAssocID="{7BE323AD-5D8B-4B52-9E1D-A985FB7DE9DE}" presName="sibTrans" presStyleCnt="0"/>
      <dgm:spPr/>
    </dgm:pt>
    <dgm:pt modelId="{BF3EEA2E-11AE-4377-8806-49A3ABC34767}" type="pres">
      <dgm:prSet presAssocID="{783A8C0C-FE08-4ADF-BDA1-41B1A9DA0E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F0F77C-05A7-4C7E-913C-176D334DD12F}" type="pres">
      <dgm:prSet presAssocID="{90F92CD7-22B6-49B0-859D-C896A54C986B}" presName="sibTrans" presStyleCnt="0"/>
      <dgm:spPr/>
    </dgm:pt>
    <dgm:pt modelId="{F4304974-2346-4B60-92B0-08E971057186}" type="pres">
      <dgm:prSet presAssocID="{BF3CFD46-F1D8-4F48-95CC-76FD28E428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E95662-9632-4C83-8F08-8411FC3BDD71}" type="pres">
      <dgm:prSet presAssocID="{6B71737C-CA50-44A1-8F09-6E765E50D70B}" presName="sibTrans" presStyleCnt="0"/>
      <dgm:spPr/>
    </dgm:pt>
    <dgm:pt modelId="{950068DF-E8F9-4D02-B4C9-C759FA236034}" type="pres">
      <dgm:prSet presAssocID="{8B98831D-6042-47CA-9DAE-876679D23B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2E30D0-0E91-460D-9944-63B0CF9DF83B}" type="presOf" srcId="{B70C859D-0A1D-4534-ACE1-611D74C5D284}" destId="{3C76E374-89B7-4340-8702-38818387321A}" srcOrd="0" destOrd="0" presId="urn:microsoft.com/office/officeart/2005/8/layout/default"/>
    <dgm:cxn modelId="{70AA6A82-3D3E-4825-9D0E-98A819A0E15F}" type="presOf" srcId="{E1403AA5-2D62-40DD-9AE6-428E3C3BFBE8}" destId="{891D4E81-02A2-4C6E-AF54-415CCC4F8AC8}" srcOrd="0" destOrd="0" presId="urn:microsoft.com/office/officeart/2005/8/layout/default"/>
    <dgm:cxn modelId="{CA97EB5A-083D-474D-BB03-03026D22B5F2}" srcId="{144FFFE3-D8BB-4D6A-A5F4-9DC0DEFA3736}" destId="{E1403AA5-2D62-40DD-9AE6-428E3C3BFBE8}" srcOrd="1" destOrd="0" parTransId="{230A8DCB-4C78-4C48-96B5-CD7F11A9A483}" sibTransId="{7BE323AD-5D8B-4B52-9E1D-A985FB7DE9DE}"/>
    <dgm:cxn modelId="{71242548-0ECD-4E7E-B119-4673845F7277}" type="presOf" srcId="{144FFFE3-D8BB-4D6A-A5F4-9DC0DEFA3736}" destId="{B7CFFC91-5024-425F-A8E2-21AB19BF6084}" srcOrd="0" destOrd="0" presId="urn:microsoft.com/office/officeart/2005/8/layout/default"/>
    <dgm:cxn modelId="{3342848B-AA46-4C68-BD51-07760AD75712}" srcId="{144FFFE3-D8BB-4D6A-A5F4-9DC0DEFA3736}" destId="{BF3CFD46-F1D8-4F48-95CC-76FD28E428FB}" srcOrd="3" destOrd="0" parTransId="{59AD40A5-59F9-4098-9825-ACA55B4C8888}" sibTransId="{6B71737C-CA50-44A1-8F09-6E765E50D70B}"/>
    <dgm:cxn modelId="{31AFE5CA-6EDF-424E-8AD7-E06B68EDBBF6}" type="presOf" srcId="{783A8C0C-FE08-4ADF-BDA1-41B1A9DA0EB9}" destId="{BF3EEA2E-11AE-4377-8806-49A3ABC34767}" srcOrd="0" destOrd="0" presId="urn:microsoft.com/office/officeart/2005/8/layout/default"/>
    <dgm:cxn modelId="{11460CCF-5175-49A8-9DC3-1A57D6729219}" srcId="{144FFFE3-D8BB-4D6A-A5F4-9DC0DEFA3736}" destId="{783A8C0C-FE08-4ADF-BDA1-41B1A9DA0EB9}" srcOrd="2" destOrd="0" parTransId="{45F7D8F2-1103-45E0-A257-403E31280948}" sibTransId="{90F92CD7-22B6-49B0-859D-C896A54C986B}"/>
    <dgm:cxn modelId="{ACEA5739-2895-45E8-B133-C13DBBF3DEA0}" srcId="{144FFFE3-D8BB-4D6A-A5F4-9DC0DEFA3736}" destId="{B70C859D-0A1D-4534-ACE1-611D74C5D284}" srcOrd="0" destOrd="0" parTransId="{3AB9A543-5530-4D55-B806-38A15057B0D6}" sibTransId="{4E979F84-C7DD-4475-83CE-924902D978A8}"/>
    <dgm:cxn modelId="{ACE9C4DE-2DD0-4517-85F0-DDD9BDA68F92}" srcId="{144FFFE3-D8BB-4D6A-A5F4-9DC0DEFA3736}" destId="{8B98831D-6042-47CA-9DAE-876679D23BFE}" srcOrd="4" destOrd="0" parTransId="{D2B12362-A9A3-4268-97EB-F3095CCF0A78}" sibTransId="{A52D914C-3DF8-4DF0-B7C9-EDB1288DF580}"/>
    <dgm:cxn modelId="{FD828C74-0743-4EAE-B0C8-BA085C053E6D}" type="presOf" srcId="{8B98831D-6042-47CA-9DAE-876679D23BFE}" destId="{950068DF-E8F9-4D02-B4C9-C759FA236034}" srcOrd="0" destOrd="0" presId="urn:microsoft.com/office/officeart/2005/8/layout/default"/>
    <dgm:cxn modelId="{B6FBEE1C-8C7C-46FD-93D1-AB03E543825F}" type="presOf" srcId="{BF3CFD46-F1D8-4F48-95CC-76FD28E428FB}" destId="{F4304974-2346-4B60-92B0-08E971057186}" srcOrd="0" destOrd="0" presId="urn:microsoft.com/office/officeart/2005/8/layout/default"/>
    <dgm:cxn modelId="{91B8D86D-DAC9-42A3-B283-682564A2F4B5}" type="presParOf" srcId="{B7CFFC91-5024-425F-A8E2-21AB19BF6084}" destId="{3C76E374-89B7-4340-8702-38818387321A}" srcOrd="0" destOrd="0" presId="urn:microsoft.com/office/officeart/2005/8/layout/default"/>
    <dgm:cxn modelId="{B4083DEE-3235-49CA-97AB-028EDD7D0AB0}" type="presParOf" srcId="{B7CFFC91-5024-425F-A8E2-21AB19BF6084}" destId="{29F078F4-FE2F-4F6F-8DC8-0FB88AB78E79}" srcOrd="1" destOrd="0" presId="urn:microsoft.com/office/officeart/2005/8/layout/default"/>
    <dgm:cxn modelId="{783516B7-9799-42AF-BD36-0B382CB882F0}" type="presParOf" srcId="{B7CFFC91-5024-425F-A8E2-21AB19BF6084}" destId="{891D4E81-02A2-4C6E-AF54-415CCC4F8AC8}" srcOrd="2" destOrd="0" presId="urn:microsoft.com/office/officeart/2005/8/layout/default"/>
    <dgm:cxn modelId="{0ABD3F89-6F54-4E80-BFA1-756143C128B7}" type="presParOf" srcId="{B7CFFC91-5024-425F-A8E2-21AB19BF6084}" destId="{1629AF2A-9AE7-4BD1-B68B-03854225A47C}" srcOrd="3" destOrd="0" presId="urn:microsoft.com/office/officeart/2005/8/layout/default"/>
    <dgm:cxn modelId="{2D34145A-29D5-48B7-9B64-7A52C2429A5A}" type="presParOf" srcId="{B7CFFC91-5024-425F-A8E2-21AB19BF6084}" destId="{BF3EEA2E-11AE-4377-8806-49A3ABC34767}" srcOrd="4" destOrd="0" presId="urn:microsoft.com/office/officeart/2005/8/layout/default"/>
    <dgm:cxn modelId="{3B554B04-68E0-476D-871D-03804E36BD89}" type="presParOf" srcId="{B7CFFC91-5024-425F-A8E2-21AB19BF6084}" destId="{63F0F77C-05A7-4C7E-913C-176D334DD12F}" srcOrd="5" destOrd="0" presId="urn:microsoft.com/office/officeart/2005/8/layout/default"/>
    <dgm:cxn modelId="{6476F739-07BF-4B83-B704-510C5C6391EE}" type="presParOf" srcId="{B7CFFC91-5024-425F-A8E2-21AB19BF6084}" destId="{F4304974-2346-4B60-92B0-08E971057186}" srcOrd="6" destOrd="0" presId="urn:microsoft.com/office/officeart/2005/8/layout/default"/>
    <dgm:cxn modelId="{E1DAF579-0C46-4256-B49A-0BE40B54B5F8}" type="presParOf" srcId="{B7CFFC91-5024-425F-A8E2-21AB19BF6084}" destId="{98E95662-9632-4C83-8F08-8411FC3BDD71}" srcOrd="7" destOrd="0" presId="urn:microsoft.com/office/officeart/2005/8/layout/default"/>
    <dgm:cxn modelId="{E1AC4F2B-2C69-4782-B456-8C7913467598}" type="presParOf" srcId="{B7CFFC91-5024-425F-A8E2-21AB19BF6084}" destId="{950068DF-E8F9-4D02-B4C9-C759FA2360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E374-89B7-4340-8702-38818387321A}">
      <dsp:nvSpPr>
        <dsp:cNvPr id="0" name=""/>
        <dsp:cNvSpPr/>
      </dsp:nvSpPr>
      <dsp:spPr>
        <a:xfrm>
          <a:off x="587650" y="1479"/>
          <a:ext cx="2555001" cy="1533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Calibri Light" panose="020F0302020204030204"/>
            </a:rPr>
            <a:t> Rachunek sumienia</a:t>
          </a:r>
          <a:endParaRPr lang="pl-PL" sz="2500" kern="1200" dirty="0"/>
        </a:p>
      </dsp:txBody>
      <dsp:txXfrm>
        <a:off x="587650" y="1479"/>
        <a:ext cx="2555001" cy="1533000"/>
      </dsp:txXfrm>
    </dsp:sp>
    <dsp:sp modelId="{891D4E81-02A2-4C6E-AF54-415CCC4F8AC8}">
      <dsp:nvSpPr>
        <dsp:cNvPr id="0" name=""/>
        <dsp:cNvSpPr/>
      </dsp:nvSpPr>
      <dsp:spPr>
        <a:xfrm>
          <a:off x="3398152" y="1479"/>
          <a:ext cx="2555001" cy="153300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Calibri Light" panose="020F0302020204030204"/>
            </a:rPr>
            <a:t>Żal za grzechy</a:t>
          </a:r>
          <a:endParaRPr lang="pl-PL" sz="2500" kern="1200" dirty="0"/>
        </a:p>
      </dsp:txBody>
      <dsp:txXfrm>
        <a:off x="3398152" y="1479"/>
        <a:ext cx="2555001" cy="1533000"/>
      </dsp:txXfrm>
    </dsp:sp>
    <dsp:sp modelId="{BF3EEA2E-11AE-4377-8806-49A3ABC34767}">
      <dsp:nvSpPr>
        <dsp:cNvPr id="0" name=""/>
        <dsp:cNvSpPr/>
      </dsp:nvSpPr>
      <dsp:spPr>
        <a:xfrm>
          <a:off x="587650" y="1789980"/>
          <a:ext cx="2555001" cy="153300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Calibri Light" panose="020F0302020204030204"/>
            </a:rPr>
            <a:t>Mocne postanowienie poprawy</a:t>
          </a:r>
          <a:endParaRPr lang="pl-PL" sz="2500" kern="1200" dirty="0"/>
        </a:p>
      </dsp:txBody>
      <dsp:txXfrm>
        <a:off x="587650" y="1789980"/>
        <a:ext cx="2555001" cy="1533000"/>
      </dsp:txXfrm>
    </dsp:sp>
    <dsp:sp modelId="{F4304974-2346-4B60-92B0-08E971057186}">
      <dsp:nvSpPr>
        <dsp:cNvPr id="0" name=""/>
        <dsp:cNvSpPr/>
      </dsp:nvSpPr>
      <dsp:spPr>
        <a:xfrm>
          <a:off x="3398152" y="1789980"/>
          <a:ext cx="2555001" cy="153300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Calibri Light" panose="020F0302020204030204"/>
            </a:rPr>
            <a:t>Szczera spowiedź</a:t>
          </a:r>
          <a:endParaRPr lang="pl-PL" sz="2500" kern="1200" dirty="0"/>
        </a:p>
      </dsp:txBody>
      <dsp:txXfrm>
        <a:off x="3398152" y="1789980"/>
        <a:ext cx="2555001" cy="1533000"/>
      </dsp:txXfrm>
    </dsp:sp>
    <dsp:sp modelId="{950068DF-E8F9-4D02-B4C9-C759FA236034}">
      <dsp:nvSpPr>
        <dsp:cNvPr id="0" name=""/>
        <dsp:cNvSpPr/>
      </dsp:nvSpPr>
      <dsp:spPr>
        <a:xfrm>
          <a:off x="1992901" y="3578481"/>
          <a:ext cx="2555001" cy="1533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Calibri Light" panose="020F0302020204030204"/>
            </a:rPr>
            <a:t> Zadośćuczynienie Bogu i bliźniemu</a:t>
          </a:r>
          <a:endParaRPr lang="pl-PL" sz="2500" kern="1200" dirty="0"/>
        </a:p>
      </dsp:txBody>
      <dsp:txXfrm>
        <a:off x="1992901" y="3578481"/>
        <a:ext cx="2555001" cy="153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09.12.2021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Chmury w drodze">
            <a:extLst>
              <a:ext uri="{FF2B5EF4-FFF2-40B4-BE49-F238E27FC236}">
                <a16:creationId xmlns:a16="http://schemas.microsoft.com/office/drawing/2014/main" xmlns="" id="{4E287AC1-B409-4A88-B349-F27BCF3C6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039" r="-1" b="1166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pl-PL" sz="6600">
                <a:solidFill>
                  <a:srgbClr val="FFFFFF"/>
                </a:solidFill>
                <a:cs typeface="Calibri Light"/>
              </a:rPr>
              <a:t>Prawdziwi przyjaciele spotykają się w połowie drogi!</a:t>
            </a:r>
            <a:endParaRPr lang="pl-PL" sz="6600">
              <a:solidFill>
                <a:srgbClr val="FFFFFF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69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5" name="Obraz 385" descr="Chmury w drodze">
            <a:extLst>
              <a:ext uri="{FF2B5EF4-FFF2-40B4-BE49-F238E27FC236}">
                <a16:creationId xmlns:a16="http://schemas.microsoft.com/office/drawing/2014/main" xmlns="" id="{6F87DB73-0D17-4139-BA78-CBBF716E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050" b="11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960786-E77A-43A9-B749-BAEA71BC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  <a:cs typeface="Calibri Light"/>
              </a:rPr>
              <a:t>Pięć warunków dobrej spowiedzi:</a:t>
            </a:r>
            <a:endParaRPr lang="pl-PL" sz="4000">
              <a:solidFill>
                <a:srgbClr val="FFFFFF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xmlns="" id="{8537D003-245A-4EA8-9DB3-9E5CC7661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997283"/>
              </p:ext>
            </p:extLst>
          </p:nvPr>
        </p:nvGraphicFramePr>
        <p:xfrm>
          <a:off x="4984782" y="815654"/>
          <a:ext cx="6540804" cy="511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60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337FF8-C888-48CD-B33F-2487F870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659" y="1783959"/>
            <a:ext cx="4746947" cy="36511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 err="1"/>
              <a:t>Każdy</a:t>
            </a:r>
            <a:r>
              <a:rPr lang="en-US" sz="5000" dirty="0"/>
              <a:t> </a:t>
            </a:r>
            <a:r>
              <a:rPr lang="en-US" sz="5000" dirty="0" err="1"/>
              <a:t>warunek</a:t>
            </a:r>
            <a:r>
              <a:rPr lang="en-US" sz="5000" dirty="0"/>
              <a:t> </a:t>
            </a:r>
            <a:r>
              <a:rPr lang="en-US" sz="5000" dirty="0" err="1"/>
              <a:t>dobrej</a:t>
            </a:r>
            <a:r>
              <a:rPr lang="en-US" sz="5000" dirty="0"/>
              <a:t> </a:t>
            </a:r>
            <a:r>
              <a:rPr lang="en-US" sz="5000" dirty="0" err="1"/>
              <a:t>spowiedzi</a:t>
            </a:r>
            <a:r>
              <a:rPr lang="en-US" sz="5000" dirty="0"/>
              <a:t>, to </a:t>
            </a:r>
            <a:r>
              <a:rPr lang="en-US" sz="5000" dirty="0" err="1"/>
              <a:t>mój</a:t>
            </a:r>
            <a:r>
              <a:rPr lang="en-US" sz="5000" dirty="0"/>
              <a:t> </a:t>
            </a:r>
            <a:r>
              <a:rPr lang="en-US" sz="5000" dirty="0" err="1"/>
              <a:t>krok</a:t>
            </a:r>
            <a:r>
              <a:rPr lang="en-US" sz="5000" dirty="0"/>
              <a:t> </a:t>
            </a:r>
            <a:br>
              <a:rPr lang="en-US" sz="5000" dirty="0"/>
            </a:br>
            <a:r>
              <a:rPr lang="en-US" sz="5000" dirty="0"/>
              <a:t>w </a:t>
            </a:r>
            <a:r>
              <a:rPr lang="en-US" sz="5000" dirty="0" err="1"/>
              <a:t>stronę</a:t>
            </a:r>
            <a:r>
              <a:rPr lang="en-US" sz="5000" dirty="0"/>
              <a:t> </a:t>
            </a:r>
            <a:r>
              <a:rPr lang="en-US" sz="5000" dirty="0" err="1" smtClean="0"/>
              <a:t>Jezusa</a:t>
            </a:r>
            <a:r>
              <a:rPr lang="pl-PL" sz="5000" dirty="0" smtClean="0"/>
              <a:t>.</a:t>
            </a:r>
            <a:endParaRPr lang="en-US" sz="5000" dirty="0" err="1">
              <a:cs typeface="Calibri Light"/>
            </a:endParaRPr>
          </a:p>
        </p:txBody>
      </p:sp>
      <p:sp>
        <p:nvSpPr>
          <p:cNvPr id="16" name="Freeform: Shape 16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691D3452-7FB6-4A4B-BEC9-B26D763A6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3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7979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DAEAFB77-D46B-40E7-A12B-D05D598E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232" y="1137527"/>
            <a:ext cx="2552700" cy="4105275"/>
          </a:xfrm>
          <a:prstGeom prst="rect">
            <a:avLst/>
          </a:prstGeom>
        </p:spPr>
      </p:pic>
      <p:pic>
        <p:nvPicPr>
          <p:cNvPr id="6" name="Obraz 6" descr="Obraz zawierający clipart&#10;&#10;Opis wygenerowany automatycznie">
            <a:extLst>
              <a:ext uri="{FF2B5EF4-FFF2-40B4-BE49-F238E27FC236}">
                <a16:creationId xmlns:a16="http://schemas.microsoft.com/office/drawing/2014/main" xmlns="" id="{1F1AD89E-49E5-4A88-BCBD-855200C05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34" y="2998385"/>
            <a:ext cx="1962150" cy="3181350"/>
          </a:xfrm>
          <a:prstGeom prst="rect">
            <a:avLst/>
          </a:prstGeom>
        </p:spPr>
      </p:pic>
      <p:pic>
        <p:nvPicPr>
          <p:cNvPr id="7" name="Obraz 7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1D4222AF-09F0-4D6A-9C1B-AEC1352BA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42" y="4238484"/>
            <a:ext cx="1533525" cy="2247900"/>
          </a:xfrm>
          <a:prstGeom prst="rect">
            <a:avLst/>
          </a:prstGeom>
        </p:spPr>
      </p:pic>
      <p:pic>
        <p:nvPicPr>
          <p:cNvPr id="8" name="Obraz 8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76C0985C-B975-4D37-85C6-0122ED7B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5" t="3797" r="11570" b="-408"/>
          <a:stretch/>
        </p:blipFill>
        <p:spPr>
          <a:xfrm>
            <a:off x="3198" y="5121962"/>
            <a:ext cx="981629" cy="1739199"/>
          </a:xfrm>
          <a:prstGeom prst="rect">
            <a:avLst/>
          </a:prstGeom>
        </p:spPr>
      </p:pic>
      <p:pic>
        <p:nvPicPr>
          <p:cNvPr id="9" name="Obraz 5">
            <a:extLst>
              <a:ext uri="{FF2B5EF4-FFF2-40B4-BE49-F238E27FC236}">
                <a16:creationId xmlns:a16="http://schemas.microsoft.com/office/drawing/2014/main" xmlns="" id="{F246BB63-05B1-430A-A92C-20241A568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620" y="-45281"/>
            <a:ext cx="2848401" cy="458294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D8B70AD-BF5C-4C50-A83B-0793F0EDF1AF}"/>
              </a:ext>
            </a:extLst>
          </p:cNvPr>
          <p:cNvSpPr txBox="1"/>
          <p:nvPr/>
        </p:nvSpPr>
        <p:spPr>
          <a:xfrm rot="16200000">
            <a:off x="-882555" y="3279337"/>
            <a:ext cx="2743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Rachunek sumienia</a:t>
            </a:r>
            <a:endParaRPr lang="pl-PL" sz="2400" dirty="0">
              <a:cs typeface="Calibri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441E4C20-F70D-45B3-B740-0BD126DD52D8}"/>
              </a:ext>
            </a:extLst>
          </p:cNvPr>
          <p:cNvSpPr txBox="1"/>
          <p:nvPr/>
        </p:nvSpPr>
        <p:spPr>
          <a:xfrm rot="16200000">
            <a:off x="589623" y="3056917"/>
            <a:ext cx="20962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cs typeface="Calibri"/>
              </a:rPr>
              <a:t>Żal za</a:t>
            </a:r>
            <a:r>
              <a:rPr lang="pl-PL" sz="2400" dirty="0">
                <a:cs typeface="Calibri"/>
              </a:rPr>
              <a:t> </a:t>
            </a:r>
            <a:r>
              <a:rPr lang="pl-PL" sz="2400" dirty="0">
                <a:solidFill>
                  <a:srgbClr val="000000"/>
                </a:solidFill>
              </a:rPr>
              <a:t>grzechy</a:t>
            </a:r>
            <a:endParaRPr lang="pl-PL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8A6357B6-C427-41EE-8F10-314A60A300E0}"/>
              </a:ext>
            </a:extLst>
          </p:cNvPr>
          <p:cNvSpPr txBox="1"/>
          <p:nvPr/>
        </p:nvSpPr>
        <p:spPr>
          <a:xfrm rot="16200000">
            <a:off x="1790132" y="1206730"/>
            <a:ext cx="2743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Postanowienie poprawy</a:t>
            </a:r>
            <a:endParaRPr lang="pl-PL" sz="2400">
              <a:cs typeface="Calibri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B7D7F9C2-AD58-4169-B1C2-6B3A7D0AC2BE}"/>
              </a:ext>
            </a:extLst>
          </p:cNvPr>
          <p:cNvSpPr txBox="1"/>
          <p:nvPr/>
        </p:nvSpPr>
        <p:spPr>
          <a:xfrm rot="16200000">
            <a:off x="5000897" y="5328647"/>
            <a:ext cx="24268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Szczera spowiedź</a:t>
            </a:r>
            <a:endParaRPr lang="pl-PL" sz="2400" dirty="0">
              <a:cs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EFBAA0A0-1F47-4CC9-AFF3-EEF867A23500}"/>
              </a:ext>
            </a:extLst>
          </p:cNvPr>
          <p:cNvSpPr txBox="1"/>
          <p:nvPr/>
        </p:nvSpPr>
        <p:spPr>
          <a:xfrm rot="16200000">
            <a:off x="6919094" y="4887239"/>
            <a:ext cx="25131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Zadośćuczynienie 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0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Niestandardowy</PresentationFormat>
  <Paragraphs>13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Prawdziwi przyjaciele spotykają się w połowie drogi!</vt:lpstr>
      <vt:lpstr>Pięć warunków dobrej spowiedzi:</vt:lpstr>
      <vt:lpstr>Każdy warunek dobrej spowiedzi, to mój krok  w stronę Jezusa.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nowa-eangelizacja</cp:lastModifiedBy>
  <cp:revision>91</cp:revision>
  <dcterms:created xsi:type="dcterms:W3CDTF">2021-12-09T11:07:04Z</dcterms:created>
  <dcterms:modified xsi:type="dcterms:W3CDTF">2021-12-09T12:01:11Z</dcterms:modified>
</cp:coreProperties>
</file>