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A17B3-9E02-AA28-31C8-8D17236A0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E1D648-C956-A801-29D7-B33B1F24F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AC6FC8-BA19-F34B-372B-A640164C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D93434-9A58-9B63-D0B9-3CA18AD5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D206F6-7703-0455-7108-BA404326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25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0FD5B9-FBA6-F1C9-6E3E-2E8F5A28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590610-F20D-405C-16D5-8489352D5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EAE8D6-FF58-2362-20F7-D9CA22DF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913196-5E11-BC5F-2395-7FBDF13A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90EE20-F599-2122-57C4-23F2A062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04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E239FA8-67F7-C918-6717-6EA97D8CD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D18F67-ED88-F570-4124-540465F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D7BC09-0D4E-B1CA-3FEF-8E2F002A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37D096-B76C-BF96-B8EB-9D3BBCD6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954FA5-B8A9-42EC-3943-915A3CC9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08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7DF5F-A281-F76C-7936-7A43A452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DBA6B-08CB-A0BA-38AA-65F5C1A7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BA413A-564B-41CF-2C55-8455BF61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F8FCD2-CAF4-2511-8E0F-875D596D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393028-3543-9389-8913-D0B78AF2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47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46802-753C-2CEC-418B-E42B18D6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3363F9-D542-1F61-5FE3-11FECE0B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BFD529-A4E8-7BD3-CA24-6DA941ED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87B1A6-7B7A-3452-8E1E-83113CB4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2DC6D3-A9C0-52C3-D9BA-FB836517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1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E291A3-F42D-0608-A4C9-48CEB91C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ED585F-A0D1-D0CD-945B-4F56BDD25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24A5AB-EA56-4222-2CB6-0EC37457B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279C41-832A-B850-F422-A3BE7247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D6D6B4-9BEF-3846-AA57-74616EA3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02A311-D5AA-829F-727B-9CDBB539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49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C929E-78D0-D72C-C189-DE0566A1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8B6FFD-D840-72B3-386E-78B47495C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5B5ED0-68FE-1298-996B-6FFD5BBC5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60A9F3C-2C10-D3E8-38A5-B1B7C8A47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0BB709-A4F8-295C-218B-168056184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BF8E217-C5E7-CB7C-63A0-E716FB3F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BFBB847-54DF-E9D6-36B1-5538BC4D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F8C2B7A-BB87-E4D1-0F60-B26CB869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44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A1B89-6064-9DF2-6422-BBF75905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4B32FA-F643-77B8-1BFB-12A65ED7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AA95FC-7F7F-6E20-6C01-EE53B8CB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E3C9A99-4E4A-4E24-C811-25FB9FAE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46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D1FB26A-9119-2A08-675C-CACE2289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D97DE29-7EA0-1E50-4345-0D7DC878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72833D-96EC-970A-599A-7475435B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65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9ABF2-74C9-19BF-5207-674562C6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8C3F0-5E51-7E3A-F90C-E8F76D7E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F9F401-AE1F-281D-91D2-74DDA0BF5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4F4FEA-E99C-0901-E0D1-EC569E5D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1E6ADC-450B-9AAF-182B-6C383E22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82648B-F004-FF8F-3CD2-1BEB301E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9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7636E-C8C6-EFB4-3FCF-9A56E7D3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645DE1A-B36F-3AF0-71D9-65B7718F2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E72D31-4134-B500-F608-307CBB5DD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DE2BB7-8A7A-2718-BFB0-299E2F34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12CFB0-2A5D-489E-BE6D-9813E7AA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0DECC1-461B-BAB9-A17F-BC5781E4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BAB1A2D-F438-A669-EEC5-78350D74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C579DA-AA98-949D-68F3-70A65CBC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BC3F45-2430-677A-0F5D-47B35F461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2FBB-F2D1-4DC0-9634-CF20F44D55FB}" type="datetimeFigureOut">
              <a:rPr lang="pl-PL" smtClean="0"/>
              <a:t>18.12.2025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2CCC35-B82D-9BFE-BB22-A3C57A07A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78FBE4-F843-8B5D-D82F-1524F9281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33370-2E02-44D8-B69A-8DEA72C17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53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780F33-6FF4-A228-E3AB-8D9F56347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Powołanie jako dar Boga dla człowieka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0AC334-31D6-FB7C-0383-33D66B6A4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Wprowadzenie chrześcijańskie rozumienie powołania jako Bożego daru i zaproszenie do refleksji nad jego duchowym znaczeniem.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91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BFE591F-331C-03E8-5D47-4FB6681D0BB0}"/>
              </a:ext>
            </a:extLst>
          </p:cNvPr>
          <p:cNvSpPr txBox="1"/>
          <p:nvPr/>
        </p:nvSpPr>
        <p:spPr>
          <a:xfrm>
            <a:off x="2871019" y="2467897"/>
            <a:ext cx="70398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Wezwanie, zaproszenie Boga (lub Chrystusa) do człowieka; oznacza wybranie przez Boga i powierzenie mu misji, którą ma realizować. Bóg powołuje jednostki do pełnienia szczególnych zadań w swoim planie zbawienia, ale także – w szerszym sensie – wszystkich ludzi do życia zgodnego z Jego wolą. </a:t>
            </a:r>
          </a:p>
        </p:txBody>
      </p:sp>
    </p:spTree>
    <p:extLst>
      <p:ext uri="{BB962C8B-B14F-4D97-AF65-F5344CB8AC3E}">
        <p14:creationId xmlns:p14="http://schemas.microsoft.com/office/powerpoint/2010/main" val="382249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4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9F60882-E524-0EDC-1045-F37CA8AB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2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94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C680737-5B14-D7A6-85C3-74D74F2C6B42}"/>
              </a:ext>
            </a:extLst>
          </p:cNvPr>
          <p:cNvSpPr txBox="1"/>
          <p:nvPr/>
        </p:nvSpPr>
        <p:spPr>
          <a:xfrm>
            <a:off x="3991897" y="289077"/>
            <a:ext cx="6096000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do dyskusji w grupach: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możemy z tego wziąć dla siebie ?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Jakimi wartościami się kierowali ?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FA1864F-7A1E-717F-2F87-C576B405D206}"/>
              </a:ext>
            </a:extLst>
          </p:cNvPr>
          <p:cNvSpPr txBox="1"/>
          <p:nvPr/>
        </p:nvSpPr>
        <p:spPr>
          <a:xfrm>
            <a:off x="3991897" y="2140374"/>
            <a:ext cx="60960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możemy z tego wziąć dla siebie ?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Jakimi wartościami się kierowali ?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101B230-49CF-1089-0B2D-05FCBDFF5ACF}"/>
              </a:ext>
            </a:extLst>
          </p:cNvPr>
          <p:cNvSpPr txBox="1"/>
          <p:nvPr/>
        </p:nvSpPr>
        <p:spPr>
          <a:xfrm>
            <a:off x="3146323" y="3757556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Wypiszcie te wartości – które są najważniejsze i dlaczego ?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A92AC84-39BC-0FA6-E4E5-A5260040EEDC}"/>
              </a:ext>
            </a:extLst>
          </p:cNvPr>
          <p:cNvSpPr txBox="1"/>
          <p:nvPr/>
        </p:nvSpPr>
        <p:spPr>
          <a:xfrm>
            <a:off x="3303639" y="5465812"/>
            <a:ext cx="6096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coś was szczególnie dotknęło ?                                            Czy jest coś co możecie odnieść bezpośrednio do siebie ?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544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133</Words>
  <Application>Microsoft Office PowerPoint</Application>
  <PresentationFormat>Panoramiczny</PresentationFormat>
  <Paragraphs>10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Motyw pakietu Office</vt:lpstr>
      <vt:lpstr>Powołanie jako dar Boga dla człowieka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szkarłat</dc:creator>
  <cp:lastModifiedBy>paweł szkarłat</cp:lastModifiedBy>
  <cp:revision>3</cp:revision>
  <dcterms:created xsi:type="dcterms:W3CDTF">2025-12-18T08:00:36Z</dcterms:created>
  <dcterms:modified xsi:type="dcterms:W3CDTF">2025-12-18T08:36:30Z</dcterms:modified>
</cp:coreProperties>
</file>