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5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Foc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40000" y="142200"/>
            <a:ext cx="3960000" cy="97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300" spc="-1" strike="noStrike">
              <a:solidFill>
                <a:srgbClr val="ffffff"/>
              </a:solidFill>
              <a:latin typeface="DejaVu Sans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3780000" y="1980000"/>
            <a:ext cx="2520000" cy="18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666666"/>
              </a:solidFill>
              <a:latin typeface="DejaVu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A7C716D-C175-43D3-BEAE-FD6F8F281F2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Focu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40000" y="142200"/>
            <a:ext cx="3960000" cy="97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300" spc="-1" strike="noStrike">
              <a:solidFill>
                <a:srgbClr val="ffffff"/>
              </a:solidFill>
              <a:latin typeface="DejaVu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E753CA4-2A20-420C-A760-9149160F452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Focu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40000" y="142200"/>
            <a:ext cx="3960000" cy="97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300" spc="-1" strike="noStrike">
              <a:solidFill>
                <a:srgbClr val="ffffff"/>
              </a:solidFill>
              <a:latin typeface="DejaVu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0C5BAC1-936D-4527-B16B-E9E34FAF37E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Focu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9808C99-4EBD-411A-BAC4-D771A7A2967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Focus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40000" y="142200"/>
            <a:ext cx="3960000" cy="97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300" spc="-1" strike="noStrike">
              <a:solidFill>
                <a:srgbClr val="ffffff"/>
              </a:solidFill>
              <a:latin typeface="DejaVu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67C92B5-8EBB-464C-8113-9CE4D3F1B0C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Focus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40000" y="142200"/>
            <a:ext cx="3960000" cy="97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300" spc="-1" strike="noStrike">
              <a:solidFill>
                <a:srgbClr val="ffffff"/>
              </a:solidFill>
              <a:latin typeface="DejaVu Sans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3780000" y="1980000"/>
            <a:ext cx="1229400" cy="18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spcAft>
                <a:spcPts val="1060"/>
              </a:spcAft>
              <a:buNone/>
            </a:pPr>
            <a:endParaRPr b="0" lang="pl-PL" sz="2400" spc="-1" strike="noStrike">
              <a:solidFill>
                <a:srgbClr val="666666"/>
              </a:solidFill>
              <a:latin typeface="DejaVu Sans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/>
          </p:nvPr>
        </p:nvSpPr>
        <p:spPr>
          <a:xfrm>
            <a:off x="5071320" y="1980000"/>
            <a:ext cx="1229400" cy="18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spcAft>
                <a:spcPts val="1060"/>
              </a:spcAft>
              <a:buNone/>
            </a:pPr>
            <a:endParaRPr b="0" lang="pl-PL" sz="2400" spc="-1" strike="noStrike">
              <a:solidFill>
                <a:srgbClr val="666666"/>
              </a:solidFill>
              <a:latin typeface="DejaVu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7974654-B753-4975-9FE3-237E6A97D55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Focus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40000" y="142200"/>
            <a:ext cx="3960000" cy="97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300" spc="-1" strike="noStrike">
              <a:solidFill>
                <a:srgbClr val="ffffff"/>
              </a:solidFill>
              <a:latin typeface="DejaVu Sans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3780000" y="1980000"/>
            <a:ext cx="2520000" cy="18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spcAft>
                <a:spcPts val="1060"/>
              </a:spcAft>
              <a:buNone/>
            </a:pPr>
            <a:endParaRPr b="0" lang="pl-PL" sz="2400" spc="-1" strike="noStrike">
              <a:solidFill>
                <a:srgbClr val="666666"/>
              </a:solidFill>
              <a:latin typeface="DejaVu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5FF96941-2A49-426E-8666-40C01D960CE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0" y="0"/>
            <a:ext cx="4860000" cy="2880000"/>
          </a:xfrm>
          <a:custGeom>
            <a:avLst/>
            <a:gdLst/>
            <a:ahLst/>
            <a:rect l="0" t="0" r="r" b="b"/>
            <a:pathLst>
              <a:path w="13500" h="8000">
                <a:moveTo>
                  <a:pt x="0" y="0"/>
                </a:moveTo>
                <a:lnTo>
                  <a:pt x="0" y="500"/>
                </a:lnTo>
                <a:lnTo>
                  <a:pt x="10404" y="8000"/>
                </a:lnTo>
                <a:lnTo>
                  <a:pt x="1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10d0c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400" spc="-1" strike="noStrike">
              <a:solidFill>
                <a:srgbClr val="dddddd"/>
              </a:solidFill>
              <a:latin typeface="DejaVu Sans"/>
            </a:endParaRPr>
          </a:p>
        </p:txBody>
      </p:sp>
      <p:sp>
        <p:nvSpPr>
          <p:cNvPr id="1" name=""/>
          <p:cNvSpPr/>
          <p:nvPr/>
        </p:nvSpPr>
        <p:spPr>
          <a:xfrm>
            <a:off x="4320000" y="0"/>
            <a:ext cx="5760000" cy="2160000"/>
          </a:xfrm>
          <a:custGeom>
            <a:avLst/>
            <a:gdLst/>
            <a:ahLst/>
            <a:rect l="0" t="0" r="r" b="b"/>
            <a:pathLst>
              <a:path w="16000" h="6000">
                <a:moveTo>
                  <a:pt x="16000" y="0"/>
                </a:moveTo>
                <a:lnTo>
                  <a:pt x="2500" y="0"/>
                </a:lnTo>
                <a:lnTo>
                  <a:pt x="0" y="6000"/>
                </a:lnTo>
                <a:lnTo>
                  <a:pt x="16000" y="2500"/>
                </a:lnTo>
                <a:lnTo>
                  <a:pt x="16000" y="0"/>
                </a:lnTo>
                <a:close/>
              </a:path>
            </a:pathLst>
          </a:custGeom>
          <a:solidFill>
            <a:srgbClr val="ea7500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400" spc="-1" strike="noStrike">
              <a:solidFill>
                <a:srgbClr val="dddddd"/>
              </a:solidFill>
              <a:latin typeface="DejaVu Sans"/>
            </a:endParaRPr>
          </a:p>
        </p:txBody>
      </p:sp>
      <p:sp>
        <p:nvSpPr>
          <p:cNvPr id="2" name=""/>
          <p:cNvSpPr/>
          <p:nvPr/>
        </p:nvSpPr>
        <p:spPr>
          <a:xfrm>
            <a:off x="5580000" y="1260000"/>
            <a:ext cx="4500000" cy="3780000"/>
          </a:xfrm>
          <a:custGeom>
            <a:avLst/>
            <a:gdLst/>
            <a:ahLst/>
            <a:rect l="0" t="0" r="r" b="b"/>
            <a:pathLst>
              <a:path w="12500" h="10500">
                <a:moveTo>
                  <a:pt x="12500" y="10500"/>
                </a:moveTo>
                <a:lnTo>
                  <a:pt x="12500" y="0"/>
                </a:lnTo>
                <a:lnTo>
                  <a:pt x="0" y="2500"/>
                </a:lnTo>
                <a:lnTo>
                  <a:pt x="12500" y="10500"/>
                </a:lnTo>
                <a:close/>
              </a:path>
            </a:pathLst>
          </a:custGeom>
          <a:solidFill>
            <a:srgbClr val="e8a202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400" spc="-1" strike="noStrike">
              <a:solidFill>
                <a:srgbClr val="dddddd"/>
              </a:solidFill>
              <a:latin typeface="DejaVu Sans"/>
            </a:endParaRPr>
          </a:p>
        </p:txBody>
      </p:sp>
      <p:sp>
        <p:nvSpPr>
          <p:cNvPr id="3" name=""/>
          <p:cNvSpPr/>
          <p:nvPr/>
        </p:nvSpPr>
        <p:spPr>
          <a:xfrm>
            <a:off x="5580000" y="3060000"/>
            <a:ext cx="4500000" cy="2610000"/>
          </a:xfrm>
          <a:custGeom>
            <a:avLst/>
            <a:gdLst/>
            <a:ahLst/>
            <a:rect l="0" t="0" r="r" b="b"/>
            <a:pathLst>
              <a:path w="12500" h="7250">
                <a:moveTo>
                  <a:pt x="12500" y="7250"/>
                </a:moveTo>
                <a:lnTo>
                  <a:pt x="12500" y="6500"/>
                </a:lnTo>
                <a:lnTo>
                  <a:pt x="2000" y="0"/>
                </a:lnTo>
                <a:lnTo>
                  <a:pt x="0" y="7250"/>
                </a:lnTo>
                <a:lnTo>
                  <a:pt x="12500" y="7250"/>
                </a:lnTo>
                <a:close/>
              </a:path>
            </a:pathLst>
          </a:custGeom>
          <a:solidFill>
            <a:srgbClr val="168253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400" spc="-1" strike="noStrike">
              <a:solidFill>
                <a:srgbClr val="dddddd"/>
              </a:solidFill>
              <a:latin typeface="DejaVu Sans"/>
            </a:endParaRPr>
          </a:p>
        </p:txBody>
      </p:sp>
      <p:sp>
        <p:nvSpPr>
          <p:cNvPr id="4" name=""/>
          <p:cNvSpPr/>
          <p:nvPr/>
        </p:nvSpPr>
        <p:spPr>
          <a:xfrm>
            <a:off x="0" y="3764880"/>
            <a:ext cx="5760000" cy="1905120"/>
          </a:xfrm>
          <a:custGeom>
            <a:avLst/>
            <a:gdLst/>
            <a:ahLst/>
            <a:rect l="0" t="0" r="r" b="b"/>
            <a:pathLst>
              <a:path w="16000" h="5292">
                <a:moveTo>
                  <a:pt x="0" y="5292"/>
                </a:moveTo>
                <a:lnTo>
                  <a:pt x="14500" y="5292"/>
                </a:lnTo>
                <a:lnTo>
                  <a:pt x="16000" y="0"/>
                </a:lnTo>
                <a:lnTo>
                  <a:pt x="0" y="2542"/>
                </a:lnTo>
                <a:lnTo>
                  <a:pt x="0" y="5292"/>
                </a:lnTo>
                <a:close/>
              </a:path>
            </a:pathLst>
          </a:custGeom>
          <a:solidFill>
            <a:srgbClr val="3465a4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400" spc="-1" strike="noStrike">
              <a:solidFill>
                <a:srgbClr val="dddddd"/>
              </a:solidFill>
              <a:latin typeface="DejaVu Sans"/>
            </a:endParaRPr>
          </a:p>
        </p:txBody>
      </p:sp>
      <p:sp>
        <p:nvSpPr>
          <p:cNvPr id="5" name=""/>
          <p:cNvSpPr/>
          <p:nvPr/>
        </p:nvSpPr>
        <p:spPr>
          <a:xfrm>
            <a:off x="0" y="540000"/>
            <a:ext cx="4320000" cy="3780000"/>
          </a:xfrm>
          <a:custGeom>
            <a:avLst/>
            <a:gdLst/>
            <a:ahLst/>
            <a:rect l="0" t="0" r="r" b="b"/>
            <a:pathLst>
              <a:path w="12000" h="10500">
                <a:moveTo>
                  <a:pt x="0" y="0"/>
                </a:moveTo>
                <a:lnTo>
                  <a:pt x="0" y="10500"/>
                </a:lnTo>
                <a:lnTo>
                  <a:pt x="12000" y="8500"/>
                </a:lnTo>
                <a:lnTo>
                  <a:pt x="0" y="0"/>
                </a:lnTo>
                <a:close/>
              </a:path>
            </a:pathLst>
          </a:custGeom>
          <a:solidFill>
            <a:srgbClr val="780373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400" spc="-1" strike="noStrike">
              <a:solidFill>
                <a:srgbClr val="dddddd"/>
              </a:solidFill>
              <a:latin typeface="DejaVu Sans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dt" idx="1"/>
          </p:nvPr>
        </p:nvSpPr>
        <p:spPr>
          <a:xfrm>
            <a:off x="360000" y="5220000"/>
            <a:ext cx="2340000" cy="3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dddddd"/>
                </a:solidFill>
                <a:latin typeface="DejaVu Sans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dddddd"/>
                </a:solidFill>
                <a:latin typeface="DejaVu Sans"/>
              </a:rPr>
              <a:t>&lt;data/godzina&gt;</a:t>
            </a:r>
            <a:endParaRPr b="0" lang="pl-PL" sz="1400" spc="-1" strike="noStrike">
              <a:solidFill>
                <a:srgbClr val="dddddd"/>
              </a:solidFill>
              <a:latin typeface="DejaVu Sans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ftr" idx="2"/>
          </p:nvPr>
        </p:nvSpPr>
        <p:spPr>
          <a:xfrm>
            <a:off x="3420000" y="5220000"/>
            <a:ext cx="3240000" cy="3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pl-PL" sz="1400" spc="-1" strike="noStrike">
                <a:solidFill>
                  <a:srgbClr val="dddddd"/>
                </a:solidFill>
                <a:latin typeface="DejaVu Sans"/>
              </a:defRPr>
            </a:lvl1pPr>
          </a:lstStyle>
          <a:p>
            <a:pPr indent="0" algn="ctr">
              <a:buNone/>
            </a:pPr>
            <a:r>
              <a:rPr b="0" lang="pl-PL" sz="1400" spc="-1" strike="noStrike">
                <a:solidFill>
                  <a:srgbClr val="dddddd"/>
                </a:solidFill>
                <a:latin typeface="DejaVu Sans"/>
              </a:rPr>
              <a:t>&lt;stopka&gt;</a:t>
            </a:r>
            <a:endParaRPr b="0" lang="pl-PL" sz="1400" spc="-1" strike="noStrike">
              <a:solidFill>
                <a:srgbClr val="dddddd"/>
              </a:solidFill>
              <a:latin typeface="DejaVu Sans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sldNum" idx="3"/>
          </p:nvPr>
        </p:nvSpPr>
        <p:spPr>
          <a:xfrm>
            <a:off x="7380000" y="5220000"/>
            <a:ext cx="2340000" cy="3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pl-PL" sz="1400" spc="-1" strike="noStrike">
                <a:solidFill>
                  <a:srgbClr val="dddddd"/>
                </a:solidFill>
                <a:latin typeface="DejaVu Sans"/>
              </a:defRPr>
            </a:lvl1pPr>
          </a:lstStyle>
          <a:p>
            <a:pPr indent="0" algn="r">
              <a:buNone/>
            </a:pPr>
            <a:fld id="{E75FA520-F5DB-4522-97E7-8B3CD0B138A0}" type="slidenum">
              <a:rPr b="0" lang="pl-PL" sz="1400" spc="-1" strike="noStrike">
                <a:solidFill>
                  <a:srgbClr val="dddddd"/>
                </a:solidFill>
                <a:latin typeface="DejaVu Sans"/>
              </a:rPr>
              <a:t>&lt;numer&gt;</a:t>
            </a:fld>
            <a:endParaRPr b="0" lang="pl-PL" sz="1400" spc="-1" strike="noStrike">
              <a:solidFill>
                <a:srgbClr val="dddddd"/>
              </a:solidFill>
              <a:latin typeface="DejaVu Sans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body"/>
          </p:nvPr>
        </p:nvSpPr>
        <p:spPr>
          <a:xfrm>
            <a:off x="3780000" y="1980000"/>
            <a:ext cx="2520000" cy="18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70" lnSpcReduction="10000"/>
          </a:bodyPr>
          <a:p>
            <a:pPr indent="0" algn="ctr">
              <a:spcAft>
                <a:spcPts val="1060"/>
              </a:spcAft>
            </a:pPr>
            <a:r>
              <a:rPr b="0" lang="pl-PL" sz="2400" spc="-1" strike="noStrike">
                <a:solidFill>
                  <a:srgbClr val="666666"/>
                </a:solidFill>
                <a:latin typeface="DejaVu Sans"/>
              </a:rPr>
              <a:t>Kliknij, aby edytować format tekstu konspektu</a:t>
            </a:r>
            <a:endParaRPr b="0" lang="pl-PL" sz="2400" spc="-1" strike="noStrike">
              <a:solidFill>
                <a:srgbClr val="666666"/>
              </a:solidFill>
              <a:latin typeface="DejaVu Sans"/>
            </a:endParaRPr>
          </a:p>
          <a:p>
            <a:pPr lvl="1" indent="0" algn="ctr">
              <a:spcAft>
                <a:spcPts val="848"/>
              </a:spcAft>
            </a:pPr>
            <a:r>
              <a:rPr b="0" lang="pl-PL" sz="1800" spc="-1" strike="noStrike">
                <a:solidFill>
                  <a:srgbClr val="666666"/>
                </a:solidFill>
                <a:latin typeface="DejaVu Sans"/>
              </a:rPr>
              <a:t>Drugi poziom konspektu</a:t>
            </a:r>
            <a:endParaRPr b="0" lang="pl-PL" sz="1800" spc="-1" strike="noStrike">
              <a:solidFill>
                <a:srgbClr val="666666"/>
              </a:solidFill>
              <a:latin typeface="DejaVu Sans"/>
            </a:endParaRPr>
          </a:p>
          <a:p>
            <a:pPr lvl="2" indent="0" algn="ctr">
              <a:spcAft>
                <a:spcPts val="635"/>
              </a:spcAft>
            </a:pPr>
            <a:r>
              <a:rPr b="0" lang="pl-PL" sz="1400" spc="-1" strike="noStrike">
                <a:solidFill>
                  <a:srgbClr val="666666"/>
                </a:solidFill>
                <a:latin typeface="DejaVu Sans"/>
              </a:rPr>
              <a:t>Trzeci poziom konspektu</a:t>
            </a:r>
            <a:endParaRPr b="0" lang="pl-PL" sz="1400" spc="-1" strike="noStrike">
              <a:solidFill>
                <a:srgbClr val="666666"/>
              </a:solidFill>
              <a:latin typeface="DejaVu Sans"/>
            </a:endParaRPr>
          </a:p>
          <a:p>
            <a:pPr lvl="3" indent="0" algn="ctr">
              <a:spcAft>
                <a:spcPts val="422"/>
              </a:spcAft>
            </a:pPr>
            <a:r>
              <a:rPr b="0" lang="pl-PL" sz="1000" spc="-1" strike="noStrike">
                <a:solidFill>
                  <a:srgbClr val="666666"/>
                </a:solidFill>
                <a:latin typeface="DejaVu Sans"/>
              </a:rPr>
              <a:t>Czwarty poziom konspektu</a:t>
            </a:r>
            <a:endParaRPr b="0" lang="pl-PL" sz="1000" spc="-1" strike="noStrike">
              <a:solidFill>
                <a:srgbClr val="666666"/>
              </a:solidFill>
              <a:latin typeface="DejaVu Sans"/>
            </a:endParaRPr>
          </a:p>
          <a:p>
            <a:pPr lvl="4" indent="0" algn="ctr">
              <a:spcAft>
                <a:spcPts val="213"/>
              </a:spcAft>
            </a:pPr>
            <a:r>
              <a:rPr b="0" lang="pl-PL" sz="800" spc="-1" strike="noStrike">
                <a:solidFill>
                  <a:srgbClr val="666666"/>
                </a:solidFill>
                <a:latin typeface="DejaVu Sans"/>
              </a:rPr>
              <a:t>Piąty poziom konspektu</a:t>
            </a:r>
            <a:endParaRPr b="0" lang="pl-PL" sz="800" spc="-1" strike="noStrike">
              <a:solidFill>
                <a:srgbClr val="666666"/>
              </a:solidFill>
              <a:latin typeface="DejaVu Sans"/>
            </a:endParaRPr>
          </a:p>
          <a:p>
            <a:pPr lvl="5" indent="0" algn="ctr">
              <a:spcAft>
                <a:spcPts val="213"/>
              </a:spcAft>
            </a:pPr>
            <a:r>
              <a:rPr b="0" lang="pl-PL" sz="600" spc="-1" strike="noStrike">
                <a:solidFill>
                  <a:srgbClr val="666666"/>
                </a:solidFill>
                <a:latin typeface="DejaVu Sans"/>
              </a:rPr>
              <a:t>Szósty poziom konspektu</a:t>
            </a:r>
            <a:endParaRPr b="0" lang="pl-PL" sz="600" spc="-1" strike="noStrike">
              <a:solidFill>
                <a:srgbClr val="666666"/>
              </a:solidFill>
              <a:latin typeface="DejaVu Sans"/>
            </a:endParaRPr>
          </a:p>
          <a:p>
            <a:pPr lvl="6" indent="0" algn="ctr">
              <a:spcAft>
                <a:spcPts val="213"/>
              </a:spcAft>
            </a:pPr>
            <a:r>
              <a:rPr b="0" lang="pl-PL" sz="600" spc="-1" strike="noStrike">
                <a:solidFill>
                  <a:srgbClr val="666666"/>
                </a:solidFill>
                <a:latin typeface="DejaVu Sans"/>
              </a:rPr>
              <a:t>Siódmy poziom konspektu</a:t>
            </a:r>
            <a:endParaRPr b="0" lang="pl-PL" sz="600" spc="-1" strike="noStrike">
              <a:solidFill>
                <a:srgbClr val="666666"/>
              </a:solidFill>
              <a:latin typeface="DejaVu Sans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title"/>
          </p:nvPr>
        </p:nvSpPr>
        <p:spPr>
          <a:xfrm>
            <a:off x="540000" y="180000"/>
            <a:ext cx="396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l-PL" sz="3300" spc="-1" strike="noStrike">
                <a:solidFill>
                  <a:srgbClr val="ffffff"/>
                </a:solidFill>
                <a:latin typeface="DejaVu Sans"/>
              </a:rPr>
              <a:t>Kliknij, aby edytować format tekstu tytułu</a:t>
            </a:r>
            <a:endParaRPr b="0" lang="pl-PL" sz="3300" spc="-1" strike="noStrike">
              <a:solidFill>
                <a:srgbClr val="ffffff"/>
              </a:solidFill>
              <a:latin typeface="DejaVu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"/>
          <p:cNvSpPr/>
          <p:nvPr/>
        </p:nvSpPr>
        <p:spPr>
          <a:xfrm>
            <a:off x="-36720" y="0"/>
            <a:ext cx="3276720" cy="3240000"/>
          </a:xfrm>
          <a:custGeom>
            <a:avLst/>
            <a:gdLst/>
            <a:ahLst/>
            <a:rect l="0" t="0" r="r" b="b"/>
            <a:pathLst>
              <a:path w="9102" h="9000">
                <a:moveTo>
                  <a:pt x="0" y="0"/>
                </a:moveTo>
                <a:lnTo>
                  <a:pt x="9102" y="0"/>
                </a:lnTo>
                <a:lnTo>
                  <a:pt x="6102" y="9000"/>
                </a:lnTo>
                <a:lnTo>
                  <a:pt x="102" y="4500"/>
                </a:lnTo>
                <a:lnTo>
                  <a:pt x="0" y="0"/>
                </a:lnTo>
                <a:close/>
              </a:path>
            </a:pathLst>
          </a:custGeom>
          <a:solidFill>
            <a:srgbClr val="f10d0c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400" spc="-1" strike="noStrike">
              <a:solidFill>
                <a:srgbClr val="dddddd"/>
              </a:solidFill>
              <a:latin typeface="DejaVu Sans"/>
            </a:endParaRPr>
          </a:p>
        </p:txBody>
      </p:sp>
      <p:sp>
        <p:nvSpPr>
          <p:cNvPr id="14" name=""/>
          <p:cNvSpPr/>
          <p:nvPr/>
        </p:nvSpPr>
        <p:spPr>
          <a:xfrm>
            <a:off x="3240000" y="0"/>
            <a:ext cx="5400000" cy="1080000"/>
          </a:xfrm>
          <a:custGeom>
            <a:avLst/>
            <a:gdLst/>
            <a:ahLst/>
            <a:rect l="0" t="0" r="r" b="b"/>
            <a:pathLst>
              <a:path w="15000" h="3000">
                <a:moveTo>
                  <a:pt x="1000" y="0"/>
                </a:moveTo>
                <a:lnTo>
                  <a:pt x="0" y="3000"/>
                </a:lnTo>
                <a:lnTo>
                  <a:pt x="15000" y="0"/>
                </a:lnTo>
                <a:lnTo>
                  <a:pt x="1000" y="0"/>
                </a:lnTo>
                <a:close/>
              </a:path>
            </a:pathLst>
          </a:custGeom>
          <a:solidFill>
            <a:srgbClr val="ea7500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400" spc="-1" strike="noStrike">
              <a:solidFill>
                <a:srgbClr val="dddddd"/>
              </a:solidFill>
              <a:latin typeface="DejaVu Sans"/>
            </a:endParaRPr>
          </a:p>
        </p:txBody>
      </p:sp>
      <p:sp>
        <p:nvSpPr>
          <p:cNvPr id="15" name=""/>
          <p:cNvSpPr/>
          <p:nvPr/>
        </p:nvSpPr>
        <p:spPr>
          <a:xfrm>
            <a:off x="6120000" y="0"/>
            <a:ext cx="3960000" cy="3780000"/>
          </a:xfrm>
          <a:custGeom>
            <a:avLst/>
            <a:gdLst/>
            <a:ahLst/>
            <a:rect l="0" t="0" r="r" b="b"/>
            <a:pathLst>
              <a:path w="11000" h="10500">
                <a:moveTo>
                  <a:pt x="11000" y="0"/>
                </a:moveTo>
                <a:lnTo>
                  <a:pt x="0" y="2500"/>
                </a:lnTo>
                <a:lnTo>
                  <a:pt x="11000" y="10500"/>
                </a:lnTo>
                <a:lnTo>
                  <a:pt x="11000" y="0"/>
                </a:lnTo>
                <a:close/>
              </a:path>
            </a:pathLst>
          </a:custGeom>
          <a:solidFill>
            <a:srgbClr val="e8a202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400" spc="-1" strike="noStrike">
              <a:solidFill>
                <a:srgbClr val="dddddd"/>
              </a:solidFill>
              <a:latin typeface="DejaVu Sans"/>
            </a:endParaRPr>
          </a:p>
        </p:txBody>
      </p:sp>
      <p:sp>
        <p:nvSpPr>
          <p:cNvPr id="16" name=""/>
          <p:cNvSpPr/>
          <p:nvPr/>
        </p:nvSpPr>
        <p:spPr>
          <a:xfrm>
            <a:off x="6840000" y="2520000"/>
            <a:ext cx="3240000" cy="3150000"/>
          </a:xfrm>
          <a:custGeom>
            <a:avLst/>
            <a:gdLst/>
            <a:ahLst/>
            <a:rect l="0" t="0" r="r" b="b"/>
            <a:pathLst>
              <a:path w="9000" h="8750">
                <a:moveTo>
                  <a:pt x="9000" y="4500"/>
                </a:moveTo>
                <a:lnTo>
                  <a:pt x="3000" y="0"/>
                </a:lnTo>
                <a:lnTo>
                  <a:pt x="0" y="8750"/>
                </a:lnTo>
                <a:lnTo>
                  <a:pt x="9000" y="8750"/>
                </a:lnTo>
                <a:lnTo>
                  <a:pt x="9000" y="4500"/>
                </a:lnTo>
                <a:close/>
              </a:path>
            </a:pathLst>
          </a:custGeom>
          <a:solidFill>
            <a:srgbClr val="168253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400" spc="-1" strike="noStrike">
              <a:solidFill>
                <a:srgbClr val="dddddd"/>
              </a:solidFill>
              <a:latin typeface="DejaVu Sans"/>
            </a:endParaRPr>
          </a:p>
        </p:txBody>
      </p:sp>
      <p:sp>
        <p:nvSpPr>
          <p:cNvPr id="17" name=""/>
          <p:cNvSpPr/>
          <p:nvPr/>
        </p:nvSpPr>
        <p:spPr>
          <a:xfrm>
            <a:off x="1800000" y="4500000"/>
            <a:ext cx="5040000" cy="1170000"/>
          </a:xfrm>
          <a:custGeom>
            <a:avLst/>
            <a:gdLst/>
            <a:ahLst/>
            <a:rect l="0" t="0" r="r" b="b"/>
            <a:pathLst>
              <a:path w="14000" h="3250">
                <a:moveTo>
                  <a:pt x="0" y="3250"/>
                </a:moveTo>
                <a:lnTo>
                  <a:pt x="13000" y="3250"/>
                </a:lnTo>
                <a:lnTo>
                  <a:pt x="14000" y="0"/>
                </a:lnTo>
                <a:lnTo>
                  <a:pt x="0" y="3250"/>
                </a:lnTo>
                <a:close/>
              </a:path>
            </a:pathLst>
          </a:custGeom>
          <a:solidFill>
            <a:srgbClr val="3465a4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400" spc="-1" strike="noStrike">
              <a:solidFill>
                <a:srgbClr val="dddddd"/>
              </a:solidFill>
              <a:latin typeface="DejaVu Sans"/>
            </a:endParaRPr>
          </a:p>
        </p:txBody>
      </p:sp>
      <p:sp>
        <p:nvSpPr>
          <p:cNvPr id="18" name=""/>
          <p:cNvSpPr/>
          <p:nvPr/>
        </p:nvSpPr>
        <p:spPr>
          <a:xfrm>
            <a:off x="-36720" y="2160000"/>
            <a:ext cx="3996720" cy="3538800"/>
          </a:xfrm>
          <a:custGeom>
            <a:avLst/>
            <a:gdLst/>
            <a:ahLst/>
            <a:rect l="0" t="0" r="r" b="b"/>
            <a:pathLst>
              <a:path w="11102" h="9830">
                <a:moveTo>
                  <a:pt x="0" y="9830"/>
                </a:moveTo>
                <a:lnTo>
                  <a:pt x="1602" y="9830"/>
                </a:lnTo>
                <a:lnTo>
                  <a:pt x="11102" y="7500"/>
                </a:lnTo>
                <a:lnTo>
                  <a:pt x="102" y="0"/>
                </a:lnTo>
                <a:lnTo>
                  <a:pt x="0" y="9830"/>
                </a:lnTo>
                <a:close/>
              </a:path>
            </a:pathLst>
          </a:custGeom>
          <a:solidFill>
            <a:srgbClr val="780373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400" spc="-1" strike="noStrike">
              <a:solidFill>
                <a:srgbClr val="dddddd"/>
              </a:solidFill>
              <a:latin typeface="DejaVu Sans"/>
            </a:endParaRPr>
          </a:p>
        </p:txBody>
      </p:sp>
      <p:sp>
        <p:nvSpPr>
          <p:cNvPr id="19" name="PlaceHolder 1"/>
          <p:cNvSpPr>
            <a:spLocks noGrp="1"/>
          </p:cNvSpPr>
          <p:nvPr>
            <p:ph type="dt" idx="4"/>
          </p:nvPr>
        </p:nvSpPr>
        <p:spPr>
          <a:xfrm>
            <a:off x="360000" y="5220000"/>
            <a:ext cx="2340000" cy="3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just">
              <a:buNone/>
              <a:defRPr b="0" lang="pl-PL" sz="1400" spc="-1" strike="noStrike">
                <a:solidFill>
                  <a:srgbClr val="dddddd"/>
                </a:solidFill>
                <a:latin typeface="DejaVu Sans"/>
              </a:defRPr>
            </a:lvl1pPr>
          </a:lstStyle>
          <a:p>
            <a:pPr indent="0" algn="just">
              <a:buNone/>
            </a:pPr>
            <a:r>
              <a:rPr b="0" lang="pl-PL" sz="1400" spc="-1" strike="noStrike">
                <a:solidFill>
                  <a:srgbClr val="dddddd"/>
                </a:solidFill>
                <a:latin typeface="DejaVu Sans"/>
              </a:rPr>
              <a:t>&lt;data/godzina&gt;</a:t>
            </a:r>
            <a:endParaRPr b="0" lang="pl-PL" sz="1400" spc="-1" strike="noStrike">
              <a:solidFill>
                <a:srgbClr val="dddddd"/>
              </a:solidFill>
              <a:latin typeface="DejaVu Sans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ftr" idx="5"/>
          </p:nvPr>
        </p:nvSpPr>
        <p:spPr>
          <a:xfrm>
            <a:off x="3420000" y="5220000"/>
            <a:ext cx="3240000" cy="3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pl-PL" sz="1400" spc="-1" strike="noStrike">
                <a:solidFill>
                  <a:srgbClr val="dddddd"/>
                </a:solidFill>
                <a:latin typeface="DejaVu Sans"/>
              </a:defRPr>
            </a:lvl1pPr>
          </a:lstStyle>
          <a:p>
            <a:pPr indent="0" algn="ctr">
              <a:buNone/>
            </a:pPr>
            <a:r>
              <a:rPr b="0" lang="pl-PL" sz="1400" spc="-1" strike="noStrike">
                <a:solidFill>
                  <a:srgbClr val="dddddd"/>
                </a:solidFill>
                <a:latin typeface="DejaVu Sans"/>
              </a:rPr>
              <a:t>&lt;stopka&gt;</a:t>
            </a:r>
            <a:endParaRPr b="0" lang="pl-PL" sz="1400" spc="-1" strike="noStrike">
              <a:solidFill>
                <a:srgbClr val="dddddd"/>
              </a:solidFill>
              <a:latin typeface="DejaVu Sans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sldNum" idx="6"/>
          </p:nvPr>
        </p:nvSpPr>
        <p:spPr>
          <a:xfrm>
            <a:off x="7380000" y="5220000"/>
            <a:ext cx="2340000" cy="3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pl-PL" sz="1400" spc="-1" strike="noStrike">
                <a:solidFill>
                  <a:srgbClr val="dddddd"/>
                </a:solidFill>
                <a:latin typeface="DejaVu Sans"/>
              </a:defRPr>
            </a:lvl1pPr>
          </a:lstStyle>
          <a:p>
            <a:pPr indent="0" algn="r">
              <a:buNone/>
            </a:pPr>
            <a:fld id="{D969420E-43EB-4CED-9A35-EE9D00B3C6B4}" type="slidenum">
              <a:rPr b="0" lang="pl-PL" sz="1400" spc="-1" strike="noStrike">
                <a:solidFill>
                  <a:srgbClr val="dddddd"/>
                </a:solidFill>
                <a:latin typeface="DejaVu Sans"/>
              </a:rPr>
              <a:t>&lt;numer&gt;</a:t>
            </a:fld>
            <a:endParaRPr b="0" lang="pl-PL" sz="1400" spc="-1" strike="noStrike">
              <a:solidFill>
                <a:srgbClr val="dddddd"/>
              </a:solidFill>
              <a:latin typeface="DejaVu Sans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title"/>
          </p:nvPr>
        </p:nvSpPr>
        <p:spPr>
          <a:xfrm>
            <a:off x="2880000" y="900000"/>
            <a:ext cx="4320000" cy="10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l-PL" sz="2100" spc="-1" strike="noStrike">
                <a:solidFill>
                  <a:srgbClr val="333333"/>
                </a:solidFill>
                <a:latin typeface="DejaVu Sans"/>
              </a:rPr>
              <a:t>Kliknij, aby edytować format tekstu tytułu</a:t>
            </a:r>
            <a:endParaRPr b="0" lang="pl-PL" sz="2100" spc="-1" strike="noStrike">
              <a:solidFill>
                <a:srgbClr val="333333"/>
              </a:solidFill>
              <a:latin typeface="DejaVu Sans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 type="body"/>
          </p:nvPr>
        </p:nvSpPr>
        <p:spPr>
          <a:xfrm>
            <a:off x="2880000" y="2160000"/>
            <a:ext cx="4320000" cy="25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Aft>
                <a:spcPts val="1060"/>
              </a:spcAft>
              <a:buClr>
                <a:srgbClr val="666666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666666"/>
                </a:solidFill>
                <a:latin typeface="DejaVu Sans"/>
              </a:rPr>
              <a:t>Kliknij, aby edytować format tekstu konspektu</a:t>
            </a:r>
            <a:endParaRPr b="0" lang="pl-PL" sz="2000" spc="-1" strike="noStrike">
              <a:solidFill>
                <a:srgbClr val="666666"/>
              </a:solidFill>
              <a:latin typeface="DejaVu Sans"/>
            </a:endParaRPr>
          </a:p>
          <a:p>
            <a:pPr lvl="1" marL="864000" indent="-324000">
              <a:spcAft>
                <a:spcPts val="848"/>
              </a:spcAft>
              <a:buClr>
                <a:srgbClr val="666666"/>
              </a:buClr>
              <a:buSzPct val="75000"/>
              <a:buFont typeface="Symbol" charset="2"/>
              <a:buChar char=""/>
            </a:pPr>
            <a:r>
              <a:rPr b="0" lang="pl-PL" sz="1600" spc="-1" strike="noStrike">
                <a:solidFill>
                  <a:srgbClr val="666666"/>
                </a:solidFill>
                <a:latin typeface="DejaVu Sans"/>
              </a:rPr>
              <a:t>Drugi poziom konspektu</a:t>
            </a:r>
            <a:endParaRPr b="0" lang="pl-PL" sz="1600" spc="-1" strike="noStrike">
              <a:solidFill>
                <a:srgbClr val="666666"/>
              </a:solidFill>
              <a:latin typeface="DejaVu Sans"/>
            </a:endParaRPr>
          </a:p>
          <a:p>
            <a:pPr lvl="2" marL="1296000" indent="-288000">
              <a:spcAft>
                <a:spcPts val="635"/>
              </a:spcAft>
              <a:buClr>
                <a:srgbClr val="666666"/>
              </a:buClr>
              <a:buSzPct val="45000"/>
              <a:buFont typeface="Wingdings" charset="2"/>
              <a:buChar char=""/>
            </a:pPr>
            <a:r>
              <a:rPr b="0" lang="pl-PL" sz="1300" spc="-1" strike="noStrike">
                <a:solidFill>
                  <a:srgbClr val="666666"/>
                </a:solidFill>
                <a:latin typeface="DejaVu Sans"/>
              </a:rPr>
              <a:t>Trzeci poziom konspektu</a:t>
            </a:r>
            <a:endParaRPr b="0" lang="pl-PL" sz="1300" spc="-1" strike="noStrike">
              <a:solidFill>
                <a:srgbClr val="666666"/>
              </a:solidFill>
              <a:latin typeface="DejaVu Sans"/>
            </a:endParaRPr>
          </a:p>
          <a:p>
            <a:pPr lvl="3" marL="1728000" indent="-216000">
              <a:spcAft>
                <a:spcPts val="422"/>
              </a:spcAft>
              <a:buClr>
                <a:srgbClr val="666666"/>
              </a:buClr>
              <a:buSzPct val="75000"/>
              <a:buFont typeface="Symbol" charset="2"/>
              <a:buChar char=""/>
            </a:pPr>
            <a:r>
              <a:rPr b="0" lang="pl-PL" sz="1000" spc="-1" strike="noStrike">
                <a:solidFill>
                  <a:srgbClr val="666666"/>
                </a:solidFill>
                <a:latin typeface="DejaVu Sans"/>
              </a:rPr>
              <a:t>Czwarty poziom konspektu</a:t>
            </a:r>
            <a:endParaRPr b="0" lang="pl-PL" sz="1000" spc="-1" strike="noStrike">
              <a:solidFill>
                <a:srgbClr val="666666"/>
              </a:solidFill>
              <a:latin typeface="DejaVu Sans"/>
            </a:endParaRPr>
          </a:p>
          <a:p>
            <a:pPr lvl="4" marL="2160000" indent="-216000">
              <a:spcAft>
                <a:spcPts val="210"/>
              </a:spcAft>
              <a:buClr>
                <a:srgbClr val="666666"/>
              </a:buClr>
              <a:buSzPct val="45000"/>
              <a:buFont typeface="Wingdings" charset="2"/>
              <a:buChar char=""/>
            </a:pPr>
            <a:r>
              <a:rPr b="0" lang="pl-PL" sz="1000" spc="-1" strike="noStrike">
                <a:solidFill>
                  <a:srgbClr val="666666"/>
                </a:solidFill>
                <a:latin typeface="DejaVu Sans"/>
              </a:rPr>
              <a:t>Piąty poziom konspektu</a:t>
            </a:r>
            <a:endParaRPr b="0" lang="pl-PL" sz="1000" spc="-1" strike="noStrike">
              <a:solidFill>
                <a:srgbClr val="666666"/>
              </a:solidFill>
              <a:latin typeface="DejaVu Sans"/>
            </a:endParaRPr>
          </a:p>
          <a:p>
            <a:pPr lvl="5" marL="2592000" indent="-216000">
              <a:spcAft>
                <a:spcPts val="210"/>
              </a:spcAft>
              <a:buClr>
                <a:srgbClr val="666666"/>
              </a:buClr>
              <a:buSzPct val="45000"/>
              <a:buFont typeface="Wingdings" charset="2"/>
              <a:buChar char=""/>
            </a:pPr>
            <a:r>
              <a:rPr b="0" lang="pl-PL" sz="1000" spc="-1" strike="noStrike">
                <a:solidFill>
                  <a:srgbClr val="666666"/>
                </a:solidFill>
                <a:latin typeface="DejaVu Sans"/>
              </a:rPr>
              <a:t>Szósty poziom konspektu</a:t>
            </a:r>
            <a:endParaRPr b="0" lang="pl-PL" sz="1000" spc="-1" strike="noStrike">
              <a:solidFill>
                <a:srgbClr val="666666"/>
              </a:solidFill>
              <a:latin typeface="DejaVu Sans"/>
            </a:endParaRPr>
          </a:p>
          <a:p>
            <a:pPr lvl="6" marL="3024000" indent="-216000">
              <a:spcAft>
                <a:spcPts val="210"/>
              </a:spcAft>
              <a:buClr>
                <a:srgbClr val="666666"/>
              </a:buClr>
              <a:buSzPct val="45000"/>
              <a:buFont typeface="Wingdings" charset="2"/>
              <a:buChar char=""/>
            </a:pPr>
            <a:r>
              <a:rPr b="0" lang="pl-PL" sz="1000" spc="-1" strike="noStrike">
                <a:solidFill>
                  <a:srgbClr val="666666"/>
                </a:solidFill>
                <a:latin typeface="DejaVu Sans"/>
              </a:rPr>
              <a:t>Siódmy poziom konspektu</a:t>
            </a:r>
            <a:endParaRPr b="0" lang="pl-PL" sz="1000" spc="-1" strike="noStrike">
              <a:solidFill>
                <a:srgbClr val="666666"/>
              </a:solidFill>
              <a:latin typeface="DejaVu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"/>
          <p:cNvSpPr/>
          <p:nvPr/>
        </p:nvSpPr>
        <p:spPr>
          <a:xfrm>
            <a:off x="0" y="0"/>
            <a:ext cx="1980000" cy="3420000"/>
          </a:xfrm>
          <a:custGeom>
            <a:avLst/>
            <a:gdLst/>
            <a:ahLst/>
            <a:rect l="0" t="0" r="r" b="b"/>
            <a:pathLst>
              <a:path w="5500" h="9500">
                <a:moveTo>
                  <a:pt x="0" y="0"/>
                </a:moveTo>
                <a:lnTo>
                  <a:pt x="0" y="8000"/>
                </a:lnTo>
                <a:lnTo>
                  <a:pt x="2500" y="9500"/>
                </a:lnTo>
                <a:lnTo>
                  <a:pt x="5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10d0c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400" spc="-1" strike="noStrike">
              <a:solidFill>
                <a:srgbClr val="dddddd"/>
              </a:solidFill>
              <a:latin typeface="Arial"/>
            </a:endParaRPr>
          </a:p>
        </p:txBody>
      </p:sp>
      <p:sp>
        <p:nvSpPr>
          <p:cNvPr id="26" name=""/>
          <p:cNvSpPr/>
          <p:nvPr/>
        </p:nvSpPr>
        <p:spPr>
          <a:xfrm>
            <a:off x="2340000" y="0"/>
            <a:ext cx="1980000" cy="360000"/>
          </a:xfrm>
          <a:custGeom>
            <a:avLst/>
            <a:gdLst/>
            <a:ahLst/>
            <a:rect l="0" t="0" r="r" b="b"/>
            <a:pathLst>
              <a:path w="5500" h="1000">
                <a:moveTo>
                  <a:pt x="500" y="0"/>
                </a:moveTo>
                <a:lnTo>
                  <a:pt x="0" y="1000"/>
                </a:lnTo>
                <a:lnTo>
                  <a:pt x="5500" y="0"/>
                </a:lnTo>
                <a:lnTo>
                  <a:pt x="500" y="0"/>
                </a:lnTo>
                <a:close/>
              </a:path>
            </a:pathLst>
          </a:custGeom>
          <a:solidFill>
            <a:srgbClr val="ea7500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400" spc="-1" strike="noStrike">
              <a:solidFill>
                <a:srgbClr val="dddddd"/>
              </a:solidFill>
              <a:latin typeface="Arial"/>
            </a:endParaRPr>
          </a:p>
        </p:txBody>
      </p:sp>
      <p:sp>
        <p:nvSpPr>
          <p:cNvPr id="27" name=""/>
          <p:cNvSpPr/>
          <p:nvPr/>
        </p:nvSpPr>
        <p:spPr>
          <a:xfrm>
            <a:off x="6480000" y="0"/>
            <a:ext cx="3600000" cy="2700000"/>
          </a:xfrm>
          <a:custGeom>
            <a:avLst/>
            <a:gdLst/>
            <a:ahLst/>
            <a:rect l="0" t="0" r="r" b="b"/>
            <a:pathLst>
              <a:path w="10000" h="7500">
                <a:moveTo>
                  <a:pt x="10000" y="0"/>
                </a:moveTo>
                <a:lnTo>
                  <a:pt x="1000" y="0"/>
                </a:lnTo>
                <a:lnTo>
                  <a:pt x="0" y="500"/>
                </a:lnTo>
                <a:lnTo>
                  <a:pt x="10000" y="7500"/>
                </a:lnTo>
                <a:lnTo>
                  <a:pt x="10000" y="0"/>
                </a:lnTo>
                <a:close/>
              </a:path>
            </a:pathLst>
          </a:custGeom>
          <a:solidFill>
            <a:srgbClr val="e8a202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400" spc="-1" strike="noStrike">
              <a:solidFill>
                <a:srgbClr val="dddddd"/>
              </a:solidFill>
              <a:latin typeface="Arial"/>
            </a:endParaRPr>
          </a:p>
        </p:txBody>
      </p:sp>
      <p:sp>
        <p:nvSpPr>
          <p:cNvPr id="28" name=""/>
          <p:cNvSpPr/>
          <p:nvPr/>
        </p:nvSpPr>
        <p:spPr>
          <a:xfrm>
            <a:off x="8100000" y="2340000"/>
            <a:ext cx="1980000" cy="3330000"/>
          </a:xfrm>
          <a:custGeom>
            <a:avLst/>
            <a:gdLst/>
            <a:ahLst/>
            <a:rect l="0" t="0" r="r" b="b"/>
            <a:pathLst>
              <a:path w="5500" h="9250">
                <a:moveTo>
                  <a:pt x="5500" y="9250"/>
                </a:moveTo>
                <a:lnTo>
                  <a:pt x="5500" y="2000"/>
                </a:lnTo>
                <a:lnTo>
                  <a:pt x="3000" y="0"/>
                </a:lnTo>
                <a:lnTo>
                  <a:pt x="0" y="9250"/>
                </a:lnTo>
                <a:lnTo>
                  <a:pt x="5500" y="9250"/>
                </a:lnTo>
                <a:close/>
              </a:path>
            </a:pathLst>
          </a:custGeom>
          <a:solidFill>
            <a:srgbClr val="168253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400" spc="-1" strike="noStrike">
              <a:solidFill>
                <a:srgbClr val="dddddd"/>
              </a:solidFill>
              <a:latin typeface="Arial"/>
            </a:endParaRPr>
          </a:p>
        </p:txBody>
      </p:sp>
      <p:sp>
        <p:nvSpPr>
          <p:cNvPr id="29" name=""/>
          <p:cNvSpPr/>
          <p:nvPr/>
        </p:nvSpPr>
        <p:spPr>
          <a:xfrm>
            <a:off x="5940000" y="5220000"/>
            <a:ext cx="1800000" cy="450000"/>
          </a:xfrm>
          <a:custGeom>
            <a:avLst/>
            <a:gdLst/>
            <a:ahLst/>
            <a:rect l="0" t="0" r="r" b="b"/>
            <a:pathLst>
              <a:path w="5000" h="1250">
                <a:moveTo>
                  <a:pt x="4500" y="1250"/>
                </a:moveTo>
                <a:lnTo>
                  <a:pt x="5000" y="0"/>
                </a:lnTo>
                <a:lnTo>
                  <a:pt x="0" y="1250"/>
                </a:lnTo>
                <a:lnTo>
                  <a:pt x="4500" y="1250"/>
                </a:lnTo>
                <a:close/>
              </a:path>
            </a:pathLst>
          </a:custGeom>
          <a:solidFill>
            <a:srgbClr val="3465a4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400" spc="-1" strike="noStrike">
              <a:solidFill>
                <a:srgbClr val="dddddd"/>
              </a:solidFill>
              <a:latin typeface="Arial"/>
            </a:endParaRPr>
          </a:p>
        </p:txBody>
      </p:sp>
      <p:sp>
        <p:nvSpPr>
          <p:cNvPr id="30" name=""/>
          <p:cNvSpPr/>
          <p:nvPr/>
        </p:nvSpPr>
        <p:spPr>
          <a:xfrm>
            <a:off x="0" y="3240000"/>
            <a:ext cx="3240000" cy="2430000"/>
          </a:xfrm>
          <a:custGeom>
            <a:avLst/>
            <a:gdLst/>
            <a:ahLst/>
            <a:rect l="0" t="0" r="r" b="b"/>
            <a:pathLst>
              <a:path w="9000" h="6750">
                <a:moveTo>
                  <a:pt x="0" y="0"/>
                </a:moveTo>
                <a:lnTo>
                  <a:pt x="0" y="6750"/>
                </a:lnTo>
                <a:lnTo>
                  <a:pt x="9000" y="6750"/>
                </a:lnTo>
                <a:lnTo>
                  <a:pt x="0" y="0"/>
                </a:lnTo>
                <a:close/>
              </a:path>
            </a:pathLst>
          </a:custGeom>
          <a:solidFill>
            <a:srgbClr val="780373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400" spc="-1" strike="noStrike">
              <a:solidFill>
                <a:srgbClr val="dddddd"/>
              </a:solidFill>
              <a:latin typeface="Arial"/>
            </a:endParaRPr>
          </a:p>
        </p:txBody>
      </p:sp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800000" y="360000"/>
            <a:ext cx="648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l-PL" sz="2100" spc="-1" strike="noStrike">
                <a:solidFill>
                  <a:srgbClr val="333333"/>
                </a:solidFill>
                <a:latin typeface="DejaVu Sans"/>
              </a:rPr>
              <a:t>Kliknij, aby edytować format tekstu tytułu</a:t>
            </a:r>
            <a:endParaRPr b="0" lang="pl-PL" sz="2100" spc="-1" strike="noStrike">
              <a:solidFill>
                <a:srgbClr val="333333"/>
              </a:solidFill>
              <a:latin typeface="DejaVu San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800000" y="1440000"/>
            <a:ext cx="648000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Aft>
                <a:spcPts val="1060"/>
              </a:spcAft>
              <a:buClr>
                <a:srgbClr val="666666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666666"/>
                </a:solidFill>
                <a:latin typeface="DejaVu Sans"/>
              </a:rPr>
              <a:t>Kliknij, aby edytować format tekstu konspektu</a:t>
            </a:r>
            <a:endParaRPr b="0" lang="pl-PL" sz="2000" spc="-1" strike="noStrike">
              <a:solidFill>
                <a:srgbClr val="666666"/>
              </a:solidFill>
              <a:latin typeface="DejaVu Sans"/>
            </a:endParaRPr>
          </a:p>
          <a:p>
            <a:pPr lvl="1" marL="864000" indent="-324000">
              <a:spcAft>
                <a:spcPts val="848"/>
              </a:spcAft>
              <a:buClr>
                <a:srgbClr val="666666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666666"/>
                </a:solidFill>
                <a:latin typeface="DejaVu Sans"/>
              </a:rPr>
              <a:t>Drugi poziom konspektu</a:t>
            </a:r>
            <a:endParaRPr b="0" lang="pl-PL" sz="1800" spc="-1" strike="noStrike">
              <a:solidFill>
                <a:srgbClr val="666666"/>
              </a:solidFill>
              <a:latin typeface="DejaVu Sans"/>
            </a:endParaRPr>
          </a:p>
          <a:p>
            <a:pPr lvl="2" marL="1296000" indent="-288000">
              <a:spcAft>
                <a:spcPts val="635"/>
              </a:spcAft>
              <a:buClr>
                <a:srgbClr val="666666"/>
              </a:buClr>
              <a:buSzPct val="45000"/>
              <a:buFont typeface="Wingdings" charset="2"/>
              <a:buChar char=""/>
            </a:pPr>
            <a:r>
              <a:rPr b="0" lang="pl-PL" sz="1500" spc="-1" strike="noStrike">
                <a:solidFill>
                  <a:srgbClr val="666666"/>
                </a:solidFill>
                <a:latin typeface="DejaVu Sans"/>
              </a:rPr>
              <a:t>Trzeci poziom konspektu</a:t>
            </a:r>
            <a:endParaRPr b="0" lang="pl-PL" sz="1500" spc="-1" strike="noStrike">
              <a:solidFill>
                <a:srgbClr val="666666"/>
              </a:solidFill>
              <a:latin typeface="DejaVu Sans"/>
            </a:endParaRPr>
          </a:p>
          <a:p>
            <a:pPr lvl="3" marL="1728000" indent="-216000">
              <a:spcAft>
                <a:spcPts val="425"/>
              </a:spcAft>
              <a:buClr>
                <a:srgbClr val="666666"/>
              </a:buClr>
              <a:buSzPct val="75000"/>
              <a:buFont typeface="Symbol" charset="2"/>
              <a:buChar char=""/>
            </a:pPr>
            <a:r>
              <a:rPr b="0" lang="pl-PL" sz="1200" spc="-1" strike="noStrike">
                <a:solidFill>
                  <a:srgbClr val="666666"/>
                </a:solidFill>
                <a:latin typeface="DejaVu Sans"/>
              </a:rPr>
              <a:t>Czwarty poziom konspektu</a:t>
            </a:r>
            <a:endParaRPr b="0" lang="pl-PL" sz="1200" spc="-1" strike="noStrike">
              <a:solidFill>
                <a:srgbClr val="666666"/>
              </a:solidFill>
              <a:latin typeface="DejaVu Sans"/>
            </a:endParaRPr>
          </a:p>
          <a:p>
            <a:pPr lvl="4" marL="2160000" indent="-216000">
              <a:spcAft>
                <a:spcPts val="213"/>
              </a:spcAft>
              <a:buClr>
                <a:srgbClr val="666666"/>
              </a:buClr>
              <a:buSzPct val="45000"/>
              <a:buFont typeface="Wingdings" charset="2"/>
              <a:buChar char=""/>
            </a:pPr>
            <a:r>
              <a:rPr b="0" lang="pl-PL" sz="900" spc="-1" strike="noStrike">
                <a:solidFill>
                  <a:srgbClr val="666666"/>
                </a:solidFill>
                <a:latin typeface="DejaVu Sans"/>
              </a:rPr>
              <a:t>Piąty poziom konspektu</a:t>
            </a:r>
            <a:endParaRPr b="0" lang="pl-PL" sz="900" spc="-1" strike="noStrike">
              <a:solidFill>
                <a:srgbClr val="666666"/>
              </a:solidFill>
              <a:latin typeface="DejaVu Sans"/>
            </a:endParaRPr>
          </a:p>
          <a:p>
            <a:pPr lvl="5" marL="2592000" indent="-216000">
              <a:spcAft>
                <a:spcPts val="213"/>
              </a:spcAft>
              <a:buClr>
                <a:srgbClr val="666666"/>
              </a:buClr>
              <a:buSzPct val="45000"/>
              <a:buFont typeface="Wingdings" charset="2"/>
              <a:buChar char=""/>
            </a:pPr>
            <a:r>
              <a:rPr b="0" lang="pl-PL" sz="900" spc="-1" strike="noStrike">
                <a:solidFill>
                  <a:srgbClr val="666666"/>
                </a:solidFill>
                <a:latin typeface="DejaVu Sans"/>
              </a:rPr>
              <a:t>Szósty poziom konspektu</a:t>
            </a:r>
            <a:endParaRPr b="0" lang="pl-PL" sz="900" spc="-1" strike="noStrike">
              <a:solidFill>
                <a:srgbClr val="666666"/>
              </a:solidFill>
              <a:latin typeface="DejaVu Sans"/>
            </a:endParaRPr>
          </a:p>
          <a:p>
            <a:pPr lvl="6" marL="3024000" indent="-216000">
              <a:spcAft>
                <a:spcPts val="213"/>
              </a:spcAft>
              <a:buClr>
                <a:srgbClr val="666666"/>
              </a:buClr>
              <a:buSzPct val="45000"/>
              <a:buFont typeface="Wingdings" charset="2"/>
              <a:buChar char=""/>
            </a:pPr>
            <a:r>
              <a:rPr b="0" lang="pl-PL" sz="900" spc="-1" strike="noStrike">
                <a:solidFill>
                  <a:srgbClr val="666666"/>
                </a:solidFill>
                <a:latin typeface="DejaVu Sans"/>
              </a:rPr>
              <a:t>Siódmy poziom konspektu</a:t>
            </a:r>
            <a:endParaRPr b="0" lang="pl-PL" sz="900" spc="-1" strike="noStrike">
              <a:solidFill>
                <a:srgbClr val="666666"/>
              </a:solidFill>
              <a:latin typeface="DejaVu San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dt" idx="7"/>
          </p:nvPr>
        </p:nvSpPr>
        <p:spPr>
          <a:xfrm>
            <a:off x="360000" y="5220000"/>
            <a:ext cx="2340000" cy="3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dddddd"/>
                </a:solidFill>
                <a:latin typeface="DejaVu Sans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dddddd"/>
                </a:solidFill>
                <a:latin typeface="DejaVu Sans"/>
              </a:rPr>
              <a:t>&lt;data/godzina&gt;</a:t>
            </a:r>
            <a:endParaRPr b="0" lang="pl-PL" sz="1400" spc="-1" strike="noStrike">
              <a:solidFill>
                <a:srgbClr val="dddddd"/>
              </a:solidFill>
              <a:latin typeface="DejaVu Sans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ftr" idx="8"/>
          </p:nvPr>
        </p:nvSpPr>
        <p:spPr>
          <a:xfrm>
            <a:off x="3420000" y="5220000"/>
            <a:ext cx="3240000" cy="3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pl-PL" sz="1400" spc="-1" strike="noStrike">
                <a:solidFill>
                  <a:srgbClr val="808080"/>
                </a:solidFill>
                <a:latin typeface="DejaVu Sans"/>
              </a:defRPr>
            </a:lvl1pPr>
          </a:lstStyle>
          <a:p>
            <a:pPr indent="0" algn="ctr">
              <a:buNone/>
            </a:pPr>
            <a:r>
              <a:rPr b="0" lang="pl-PL" sz="1400" spc="-1" strike="noStrike">
                <a:solidFill>
                  <a:srgbClr val="808080"/>
                </a:solidFill>
                <a:latin typeface="DejaVu Sans"/>
              </a:rPr>
              <a:t>&lt;stopka&gt;</a:t>
            </a:r>
            <a:endParaRPr b="0" lang="pl-PL" sz="1400" spc="-1" strike="noStrike">
              <a:solidFill>
                <a:srgbClr val="808080"/>
              </a:solidFill>
              <a:latin typeface="DejaVu Sans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sldNum" idx="9"/>
          </p:nvPr>
        </p:nvSpPr>
        <p:spPr>
          <a:xfrm>
            <a:off x="7380000" y="5220000"/>
            <a:ext cx="2340000" cy="3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pl-PL" sz="1400" spc="-1" strike="noStrike">
                <a:solidFill>
                  <a:srgbClr val="dddddd"/>
                </a:solidFill>
                <a:latin typeface="DejaVu Sans"/>
              </a:defRPr>
            </a:lvl1pPr>
          </a:lstStyle>
          <a:p>
            <a:pPr indent="0" algn="r">
              <a:buNone/>
            </a:pPr>
            <a:fld id="{D03891B0-4CB0-4316-A274-BE4B05220D10}" type="slidenum">
              <a:rPr b="0" lang="pl-PL" sz="1400" spc="-1" strike="noStrike">
                <a:solidFill>
                  <a:srgbClr val="dddddd"/>
                </a:solidFill>
                <a:latin typeface="DejaVu Sans"/>
              </a:rPr>
              <a:t>&lt;numer&gt;</a:t>
            </a:fld>
            <a:endParaRPr b="0" lang="pl-PL" sz="1400" spc="-1" strike="noStrike">
              <a:solidFill>
                <a:srgbClr val="dddddd"/>
              </a:solidFill>
              <a:latin typeface="DejaVu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  <p:sldLayoutId id="2147483654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"/>
          <p:cNvSpPr/>
          <p:nvPr/>
        </p:nvSpPr>
        <p:spPr>
          <a:xfrm>
            <a:off x="0" y="4320000"/>
            <a:ext cx="1980000" cy="1350000"/>
          </a:xfrm>
          <a:custGeom>
            <a:avLst/>
            <a:gdLst/>
            <a:ahLst/>
            <a:rect l="0" t="0" r="r" b="b"/>
            <a:pathLst>
              <a:path w="5500" h="3750">
                <a:moveTo>
                  <a:pt x="0" y="0"/>
                </a:moveTo>
                <a:lnTo>
                  <a:pt x="0" y="3750"/>
                </a:lnTo>
                <a:lnTo>
                  <a:pt x="5500" y="3750"/>
                </a:lnTo>
                <a:lnTo>
                  <a:pt x="0" y="0"/>
                </a:lnTo>
                <a:close/>
              </a:path>
            </a:pathLst>
          </a:custGeom>
          <a:solidFill>
            <a:srgbClr val="780373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400" spc="-1" strike="noStrike">
              <a:solidFill>
                <a:srgbClr val="dddddd"/>
              </a:solidFill>
              <a:latin typeface="DejaVu Sans"/>
            </a:endParaRPr>
          </a:p>
        </p:txBody>
      </p:sp>
      <p:sp>
        <p:nvSpPr>
          <p:cNvPr id="38" name=""/>
          <p:cNvSpPr/>
          <p:nvPr/>
        </p:nvSpPr>
        <p:spPr>
          <a:xfrm>
            <a:off x="0" y="0"/>
            <a:ext cx="1080000" cy="3420000"/>
          </a:xfrm>
          <a:custGeom>
            <a:avLst/>
            <a:gdLst/>
            <a:ahLst/>
            <a:rect l="0" t="0" r="r" b="b"/>
            <a:pathLst>
              <a:path w="3000" h="9500">
                <a:moveTo>
                  <a:pt x="0" y="0"/>
                </a:moveTo>
                <a:lnTo>
                  <a:pt x="0" y="9500"/>
                </a:lnTo>
                <a:lnTo>
                  <a:pt x="3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10d0c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400" spc="-1" strike="noStrike">
              <a:solidFill>
                <a:srgbClr val="dddddd"/>
              </a:solidFill>
              <a:latin typeface="DejaVu Sans"/>
            </a:endParaRPr>
          </a:p>
        </p:txBody>
      </p:sp>
      <p:sp>
        <p:nvSpPr>
          <p:cNvPr id="39" name=""/>
          <p:cNvSpPr/>
          <p:nvPr/>
        </p:nvSpPr>
        <p:spPr>
          <a:xfrm>
            <a:off x="7740000" y="0"/>
            <a:ext cx="2340000" cy="1620000"/>
          </a:xfrm>
          <a:custGeom>
            <a:avLst/>
            <a:gdLst/>
            <a:ahLst/>
            <a:rect l="0" t="0" r="r" b="b"/>
            <a:pathLst>
              <a:path w="6500" h="4500">
                <a:moveTo>
                  <a:pt x="6500" y="0"/>
                </a:moveTo>
                <a:lnTo>
                  <a:pt x="0" y="0"/>
                </a:lnTo>
                <a:lnTo>
                  <a:pt x="6500" y="4500"/>
                </a:lnTo>
                <a:lnTo>
                  <a:pt x="6500" y="0"/>
                </a:lnTo>
                <a:close/>
              </a:path>
            </a:pathLst>
          </a:custGeom>
          <a:solidFill>
            <a:srgbClr val="e8a202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400" spc="-1" strike="noStrike">
              <a:solidFill>
                <a:srgbClr val="dddddd"/>
              </a:solidFill>
              <a:latin typeface="DejaVu Sans"/>
            </a:endParaRPr>
          </a:p>
        </p:txBody>
      </p:sp>
      <p:sp>
        <p:nvSpPr>
          <p:cNvPr id="40" name=""/>
          <p:cNvSpPr/>
          <p:nvPr/>
        </p:nvSpPr>
        <p:spPr>
          <a:xfrm>
            <a:off x="9000000" y="2520000"/>
            <a:ext cx="1080000" cy="3150000"/>
          </a:xfrm>
          <a:custGeom>
            <a:avLst/>
            <a:gdLst/>
            <a:ahLst/>
            <a:rect l="0" t="0" r="r" b="b"/>
            <a:pathLst>
              <a:path w="3000" h="8750">
                <a:moveTo>
                  <a:pt x="3000" y="8750"/>
                </a:moveTo>
                <a:lnTo>
                  <a:pt x="3000" y="0"/>
                </a:lnTo>
                <a:lnTo>
                  <a:pt x="0" y="8750"/>
                </a:lnTo>
                <a:lnTo>
                  <a:pt x="3000" y="8750"/>
                </a:lnTo>
                <a:close/>
              </a:path>
            </a:pathLst>
          </a:custGeom>
          <a:solidFill>
            <a:srgbClr val="168253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400" spc="-1" strike="noStrike">
              <a:solidFill>
                <a:srgbClr val="dddddd"/>
              </a:solidFill>
              <a:latin typeface="DejaVu Sans"/>
            </a:endParaRPr>
          </a:p>
        </p:txBody>
      </p:sp>
      <p:sp>
        <p:nvSpPr>
          <p:cNvPr id="41" name="PlaceHolder 1"/>
          <p:cNvSpPr>
            <a:spLocks noGrp="1"/>
          </p:cNvSpPr>
          <p:nvPr>
            <p:ph type="dt" idx="10"/>
          </p:nvPr>
        </p:nvSpPr>
        <p:spPr>
          <a:xfrm>
            <a:off x="360000" y="5220000"/>
            <a:ext cx="2340000" cy="3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dddddd"/>
                </a:solidFill>
                <a:latin typeface="DejaVu Sans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dddddd"/>
                </a:solidFill>
                <a:latin typeface="DejaVu Sans"/>
              </a:rPr>
              <a:t>&lt;data/godzina&gt;</a:t>
            </a:r>
            <a:endParaRPr b="0" lang="pl-PL" sz="1400" spc="-1" strike="noStrike">
              <a:solidFill>
                <a:srgbClr val="dddddd"/>
              </a:solidFill>
              <a:latin typeface="DejaVu Sans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 idx="11"/>
          </p:nvPr>
        </p:nvSpPr>
        <p:spPr>
          <a:xfrm>
            <a:off x="3420000" y="5220000"/>
            <a:ext cx="3240000" cy="3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pl-PL" sz="1400" spc="-1" strike="noStrike">
                <a:solidFill>
                  <a:srgbClr val="808080"/>
                </a:solidFill>
                <a:latin typeface="DejaVu Sans"/>
              </a:defRPr>
            </a:lvl1pPr>
          </a:lstStyle>
          <a:p>
            <a:pPr indent="0" algn="ctr">
              <a:buNone/>
            </a:pPr>
            <a:r>
              <a:rPr b="0" lang="pl-PL" sz="1400" spc="-1" strike="noStrike">
                <a:solidFill>
                  <a:srgbClr val="808080"/>
                </a:solidFill>
                <a:latin typeface="DejaVu Sans"/>
              </a:rPr>
              <a:t>&lt;stopka&gt;</a:t>
            </a:r>
            <a:endParaRPr b="0" lang="pl-PL" sz="1400" spc="-1" strike="noStrike">
              <a:solidFill>
                <a:srgbClr val="808080"/>
              </a:solidFill>
              <a:latin typeface="DejaVu Sans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12"/>
          </p:nvPr>
        </p:nvSpPr>
        <p:spPr>
          <a:xfrm>
            <a:off x="7380000" y="5220000"/>
            <a:ext cx="2340000" cy="3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pl-PL" sz="1400" spc="-1" strike="noStrike">
                <a:solidFill>
                  <a:srgbClr val="dddddd"/>
                </a:solidFill>
                <a:latin typeface="DejaVu Sans"/>
              </a:defRPr>
            </a:lvl1pPr>
          </a:lstStyle>
          <a:p>
            <a:pPr indent="0" algn="r">
              <a:buNone/>
            </a:pPr>
            <a:fld id="{A6956817-7E14-4EEA-87AA-CACA1DDC0CCA}" type="slidenum">
              <a:rPr b="0" lang="pl-PL" sz="1400" spc="-1" strike="noStrike">
                <a:solidFill>
                  <a:srgbClr val="dddddd"/>
                </a:solidFill>
                <a:latin typeface="DejaVu Sans"/>
              </a:rPr>
              <a:t>&lt;numer&gt;</a:t>
            </a:fld>
            <a:endParaRPr b="0" lang="pl-PL" sz="1400" spc="-1" strike="noStrike">
              <a:solidFill>
                <a:srgbClr val="dddddd"/>
              </a:solidFill>
              <a:latin typeface="DejaVu Sans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720000" y="360000"/>
            <a:ext cx="864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l-PL" sz="3000" spc="-1" strike="noStrike">
                <a:solidFill>
                  <a:srgbClr val="333333"/>
                </a:solidFill>
                <a:latin typeface="DejaVu Sans"/>
              </a:rPr>
              <a:t>Kliknij, aby edytować format tekstu tytułu</a:t>
            </a:r>
            <a:endParaRPr b="0" lang="pl-PL" sz="3000" spc="-1" strike="noStrike">
              <a:solidFill>
                <a:srgbClr val="333333"/>
              </a:solidFill>
              <a:latin typeface="DejaVu Sans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720000" y="1440000"/>
            <a:ext cx="864000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Aft>
                <a:spcPts val="1060"/>
              </a:spcAft>
              <a:buClr>
                <a:srgbClr val="666666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666666"/>
                </a:solidFill>
                <a:latin typeface="DejaVu Sans"/>
              </a:rPr>
              <a:t>Kliknij, aby edytować format tekstu konspektu</a:t>
            </a:r>
            <a:endParaRPr b="0" lang="pl-PL" sz="2400" spc="-1" strike="noStrike">
              <a:solidFill>
                <a:srgbClr val="666666"/>
              </a:solidFill>
              <a:latin typeface="DejaVu Sans"/>
            </a:endParaRPr>
          </a:p>
          <a:p>
            <a:pPr lvl="1" marL="864000" indent="-324000">
              <a:spcAft>
                <a:spcPts val="850"/>
              </a:spcAft>
              <a:buClr>
                <a:srgbClr val="666666"/>
              </a:buClr>
              <a:buSzPct val="75000"/>
              <a:buFont typeface="Symbol" charset="2"/>
              <a:buChar char=""/>
            </a:pPr>
            <a:r>
              <a:rPr b="0" lang="pl-PL" sz="2100" spc="-1" strike="noStrike">
                <a:solidFill>
                  <a:srgbClr val="666666"/>
                </a:solidFill>
                <a:latin typeface="DejaVu Sans"/>
              </a:rPr>
              <a:t>Drugi poziom konspektu</a:t>
            </a:r>
            <a:endParaRPr b="0" lang="pl-PL" sz="2100" spc="-1" strike="noStrike">
              <a:solidFill>
                <a:srgbClr val="666666"/>
              </a:solidFill>
              <a:latin typeface="DejaVu Sans"/>
            </a:endParaRPr>
          </a:p>
          <a:p>
            <a:pPr lvl="2" marL="1296000" indent="-288000">
              <a:spcAft>
                <a:spcPts val="635"/>
              </a:spcAft>
              <a:buClr>
                <a:srgbClr val="666666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666666"/>
                </a:solidFill>
                <a:latin typeface="DejaVu Sans"/>
              </a:rPr>
              <a:t>Trzeci poziom konspektu</a:t>
            </a:r>
            <a:endParaRPr b="0" lang="pl-PL" sz="1800" spc="-1" strike="noStrike">
              <a:solidFill>
                <a:srgbClr val="666666"/>
              </a:solidFill>
              <a:latin typeface="DejaVu Sans"/>
            </a:endParaRPr>
          </a:p>
          <a:p>
            <a:pPr lvl="3" marL="1728000" indent="-216000">
              <a:spcAft>
                <a:spcPts val="425"/>
              </a:spcAft>
              <a:buClr>
                <a:srgbClr val="666666"/>
              </a:buClr>
              <a:buSzPct val="75000"/>
              <a:buFont typeface="Symbol" charset="2"/>
              <a:buChar char=""/>
            </a:pPr>
            <a:r>
              <a:rPr b="0" lang="pl-PL" sz="1500" spc="-1" strike="noStrike">
                <a:solidFill>
                  <a:srgbClr val="666666"/>
                </a:solidFill>
                <a:latin typeface="DejaVu Sans"/>
              </a:rPr>
              <a:t>Czwarty poziom konspektu</a:t>
            </a:r>
            <a:endParaRPr b="0" lang="pl-PL" sz="1500" spc="-1" strike="noStrike">
              <a:solidFill>
                <a:srgbClr val="666666"/>
              </a:solidFill>
              <a:latin typeface="DejaVu Sans"/>
            </a:endParaRPr>
          </a:p>
          <a:p>
            <a:pPr lvl="4" marL="2160000" indent="-216000">
              <a:spcAft>
                <a:spcPts val="213"/>
              </a:spcAft>
              <a:buClr>
                <a:srgbClr val="666666"/>
              </a:buClr>
              <a:buSzPct val="45000"/>
              <a:buFont typeface="Wingdings" charset="2"/>
              <a:buChar char=""/>
            </a:pPr>
            <a:r>
              <a:rPr b="0" lang="pl-PL" sz="1500" spc="-1" strike="noStrike">
                <a:solidFill>
                  <a:srgbClr val="666666"/>
                </a:solidFill>
                <a:latin typeface="DejaVu Sans"/>
              </a:rPr>
              <a:t>Piąty poziom konspektu</a:t>
            </a:r>
            <a:endParaRPr b="0" lang="pl-PL" sz="1500" spc="-1" strike="noStrike">
              <a:solidFill>
                <a:srgbClr val="666666"/>
              </a:solidFill>
              <a:latin typeface="DejaVu Sans"/>
            </a:endParaRPr>
          </a:p>
          <a:p>
            <a:pPr lvl="5" marL="2592000" indent="-216000">
              <a:spcAft>
                <a:spcPts val="213"/>
              </a:spcAft>
              <a:buClr>
                <a:srgbClr val="666666"/>
              </a:buClr>
              <a:buSzPct val="45000"/>
              <a:buFont typeface="Wingdings" charset="2"/>
              <a:buChar char=""/>
            </a:pPr>
            <a:r>
              <a:rPr b="0" lang="pl-PL" sz="1500" spc="-1" strike="noStrike">
                <a:solidFill>
                  <a:srgbClr val="666666"/>
                </a:solidFill>
                <a:latin typeface="DejaVu Sans"/>
              </a:rPr>
              <a:t>Szósty poziom konspektu</a:t>
            </a:r>
            <a:endParaRPr b="0" lang="pl-PL" sz="1500" spc="-1" strike="noStrike">
              <a:solidFill>
                <a:srgbClr val="666666"/>
              </a:solidFill>
              <a:latin typeface="DejaVu Sans"/>
            </a:endParaRPr>
          </a:p>
          <a:p>
            <a:pPr lvl="6" marL="3024000" indent="-216000">
              <a:spcAft>
                <a:spcPts val="213"/>
              </a:spcAft>
              <a:buClr>
                <a:srgbClr val="666666"/>
              </a:buClr>
              <a:buSzPct val="45000"/>
              <a:buFont typeface="Wingdings" charset="2"/>
              <a:buChar char=""/>
            </a:pPr>
            <a:r>
              <a:rPr b="0" lang="pl-PL" sz="1500" spc="-1" strike="noStrike">
                <a:solidFill>
                  <a:srgbClr val="666666"/>
                </a:solidFill>
                <a:latin typeface="DejaVu Sans"/>
              </a:rPr>
              <a:t>Siódmy poziom konspektu</a:t>
            </a:r>
            <a:endParaRPr b="0" lang="pl-PL" sz="1500" spc="-1" strike="noStrike">
              <a:solidFill>
                <a:srgbClr val="666666"/>
              </a:solidFill>
              <a:latin typeface="DejaVu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6" r:id="rId2"/>
    <p:sldLayoutId id="2147483657" r:id="rId3"/>
    <p:sldLayoutId id="2147483658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3745440" y="1911240"/>
            <a:ext cx="2561760" cy="185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pl-PL" sz="2400" spc="-1" strike="noStrike">
                <a:solidFill>
                  <a:srgbClr val="000000"/>
                </a:solidFill>
                <a:latin typeface="DejaVu Sans"/>
              </a:rPr>
              <a:t>Kapłaństwo</a:t>
            </a:r>
            <a:endParaRPr b="0" lang="pl-PL" sz="2400" spc="-1" strike="noStrike">
              <a:solidFill>
                <a:srgbClr val="666666"/>
              </a:solidFill>
              <a:latin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1800000" y="360000"/>
            <a:ext cx="6480000" cy="417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pl-PL" sz="3200" spc="-1" strike="noStrike">
                <a:solidFill>
                  <a:srgbClr val="000000"/>
                </a:solidFill>
                <a:latin typeface="Arial"/>
              </a:rPr>
              <a:t>Czym zajmuje się ksiądz?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F2CF63C-E82A-4F74-9A13-4D031FA71DD1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864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1" lang="pl-PL" sz="3200" spc="-1" strike="noStrike">
                <a:solidFill>
                  <a:srgbClr val="000000"/>
                </a:solidFill>
                <a:latin typeface="DejaVu Sans"/>
              </a:rPr>
              <a:t>Czym zajmuje się ksiądz?</a:t>
            </a:r>
            <a:endParaRPr b="0" lang="pl-PL" sz="3200" spc="-1" strike="noStrike">
              <a:solidFill>
                <a:srgbClr val="333333"/>
              </a:solidFill>
              <a:latin typeface="DejaVu Sans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720000" y="1440000"/>
            <a:ext cx="864000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algn="just">
              <a:spcAft>
                <a:spcPts val="1060"/>
              </a:spcAft>
              <a:buClr>
                <a:srgbClr val="666666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Times new roman"/>
              </a:rPr>
              <a:t>Modlitwa za parafian </a:t>
            </a:r>
            <a:endParaRPr b="0" lang="pl-PL" sz="2400" spc="-1" strike="noStrike">
              <a:solidFill>
                <a:srgbClr val="666666"/>
              </a:solidFill>
              <a:latin typeface="DejaVu Sans"/>
            </a:endParaRPr>
          </a:p>
          <a:p>
            <a:pPr marL="432000" indent="-324000" algn="just">
              <a:spcAft>
                <a:spcPts val="1060"/>
              </a:spcAft>
              <a:buClr>
                <a:srgbClr val="666666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Times new roman"/>
              </a:rPr>
              <a:t>Odprawianie Mszy</a:t>
            </a:r>
            <a:endParaRPr b="0" lang="pl-PL" sz="2400" spc="-1" strike="noStrike">
              <a:solidFill>
                <a:srgbClr val="666666"/>
              </a:solidFill>
              <a:latin typeface="DejaVu Sans"/>
            </a:endParaRPr>
          </a:p>
          <a:p>
            <a:pPr marL="432000" indent="-324000" algn="just">
              <a:spcAft>
                <a:spcPts val="1060"/>
              </a:spcAft>
              <a:buClr>
                <a:srgbClr val="666666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Times new roman"/>
              </a:rPr>
              <a:t>Sprawowanie sakramentów </a:t>
            </a:r>
            <a:endParaRPr b="0" lang="pl-PL" sz="2400" spc="-1" strike="noStrike">
              <a:solidFill>
                <a:srgbClr val="666666"/>
              </a:solidFill>
              <a:latin typeface="DejaVu Sans"/>
            </a:endParaRPr>
          </a:p>
          <a:p>
            <a:pPr marL="432000" indent="-324000" algn="just">
              <a:spcAft>
                <a:spcPts val="1060"/>
              </a:spcAft>
              <a:buClr>
                <a:srgbClr val="666666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Times new roman"/>
              </a:rPr>
              <a:t>Głoszenie Słowa Bożego i prawd wiary chrześcijańskiej</a:t>
            </a:r>
            <a:endParaRPr b="0" lang="pl-PL" sz="2400" spc="-1" strike="noStrike">
              <a:solidFill>
                <a:srgbClr val="666666"/>
              </a:solidFill>
              <a:latin typeface="DejaVu Sans"/>
            </a:endParaRPr>
          </a:p>
          <a:p>
            <a:pPr marL="432000" indent="-324000" algn="just">
              <a:spcAft>
                <a:spcPts val="1060"/>
              </a:spcAft>
              <a:buClr>
                <a:srgbClr val="666666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Times new roman"/>
              </a:rPr>
              <a:t>Inne …</a:t>
            </a:r>
            <a:endParaRPr b="0" lang="pl-PL" sz="2400" spc="-1" strike="noStrike">
              <a:solidFill>
                <a:srgbClr val="666666"/>
              </a:solidFill>
              <a:latin typeface="DejaVu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87ED05E-9441-4BFF-B897-6ACD0FDD8990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1800000" y="360000"/>
            <a:ext cx="6480000" cy="417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pl-PL" sz="3200" spc="-1" strike="noStrike">
                <a:solidFill>
                  <a:srgbClr val="000000"/>
                </a:solidFill>
                <a:latin typeface="Arial"/>
              </a:rPr>
              <a:t>Modlitwa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CE07FA9-5837-4D73-A623-739693AA99E6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864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1" lang="pl-PL" sz="3200" spc="-1" strike="noStrike">
                <a:solidFill>
                  <a:srgbClr val="000000"/>
                </a:solidFill>
                <a:latin typeface="DejaVu Sans"/>
              </a:rPr>
              <a:t>Fragment Biblii</a:t>
            </a:r>
            <a:endParaRPr b="0" lang="pl-PL" sz="3200" spc="-1" strike="noStrike">
              <a:solidFill>
                <a:srgbClr val="333333"/>
              </a:solidFill>
              <a:latin typeface="DejaVu Sans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 rot="20202000">
            <a:off x="1620000" y="2340000"/>
            <a:ext cx="1980000" cy="900000"/>
          </a:xfrm>
          <a:prstGeom prst="rect">
            <a:avLst/>
          </a:prstGeom>
          <a:solidFill>
            <a:srgbClr val="729fcf">
              <a:alpha val="72000"/>
            </a:srgbClr>
          </a:solidFill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95000"/>
              </a:lnSpc>
              <a:spcAft>
                <a:spcPts val="1060"/>
              </a:spcAft>
              <a:buNone/>
              <a:tabLst>
                <a:tab algn="l" pos="246960"/>
              </a:tabLst>
            </a:pPr>
            <a:endParaRPr b="0" lang="pl-PL" sz="3200" spc="-1" strike="noStrike">
              <a:solidFill>
                <a:srgbClr val="666666"/>
              </a:solidFill>
              <a:latin typeface="DejaVu Sans"/>
            </a:endParaRPr>
          </a:p>
          <a:p>
            <a:pPr indent="0" algn="ctr">
              <a:lnSpc>
                <a:spcPct val="95000"/>
              </a:lnSpc>
              <a:spcAft>
                <a:spcPts val="1060"/>
              </a:spcAft>
              <a:buNone/>
              <a:tabLst>
                <a:tab algn="l" pos="246960"/>
              </a:tabLst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Łk</a:t>
            </a:r>
            <a:r>
              <a:rPr b="0" lang="pl-PL" sz="3200" spc="-4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0" lang="pl-PL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10,2- 9</a:t>
            </a:r>
            <a:endParaRPr b="0" lang="pl-PL" sz="3200" spc="-1" strike="noStrike">
              <a:solidFill>
                <a:srgbClr val="666666"/>
              </a:solidFill>
              <a:latin typeface="DejaVu Sans"/>
            </a:endParaRPr>
          </a:p>
          <a:p>
            <a:pPr indent="0" algn="ctr">
              <a:lnSpc>
                <a:spcPct val="95000"/>
              </a:lnSpc>
              <a:spcAft>
                <a:spcPts val="1060"/>
              </a:spcAft>
              <a:buNone/>
              <a:tabLst>
                <a:tab algn="l" pos="246960"/>
              </a:tabLst>
            </a:pPr>
            <a:endParaRPr b="0" lang="pl-PL" sz="3200" spc="-1" strike="noStrike">
              <a:solidFill>
                <a:srgbClr val="666666"/>
              </a:solidFill>
              <a:latin typeface="DejaVu Sans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 rot="1983600">
            <a:off x="5431680" y="2448000"/>
            <a:ext cx="2235960" cy="720000"/>
          </a:xfrm>
          <a:prstGeom prst="rect">
            <a:avLst/>
          </a:prstGeom>
          <a:solidFill>
            <a:srgbClr val="729fcf">
              <a:alpha val="68000"/>
            </a:srgbClr>
          </a:solidFill>
          <a:ln w="0">
            <a:noFill/>
          </a:ln>
        </p:spPr>
        <p:txBody>
          <a:bodyPr lIns="0" rIns="0" tIns="0" bIns="0" anchor="ctr">
            <a:normAutofit/>
          </a:bodyPr>
          <a:p>
            <a:pPr marL="246960" indent="-216360" algn="ctr">
              <a:lnSpc>
                <a:spcPct val="95000"/>
              </a:lnSpc>
              <a:spcAft>
                <a:spcPts val="1060"/>
              </a:spcAft>
              <a:buNone/>
              <a:tabLst>
                <a:tab algn="l" pos="246960"/>
              </a:tabLst>
            </a:pPr>
            <a:endParaRPr b="0" lang="pl-PL" sz="2800" spc="-1" strike="noStrike">
              <a:solidFill>
                <a:srgbClr val="666666"/>
              </a:solidFill>
              <a:latin typeface="DejaVu Sans"/>
            </a:endParaRPr>
          </a:p>
          <a:p>
            <a:pPr marL="246960" indent="-216360" algn="ctr">
              <a:lnSpc>
                <a:spcPct val="95000"/>
              </a:lnSpc>
              <a:spcAft>
                <a:spcPts val="1060"/>
              </a:spcAft>
              <a:buNone/>
              <a:tabLst>
                <a:tab algn="l" pos="246960"/>
              </a:tabLst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Łk 22,19-20</a:t>
            </a:r>
            <a:endParaRPr b="0" lang="pl-PL" sz="3200" spc="-1" strike="noStrike">
              <a:solidFill>
                <a:srgbClr val="666666"/>
              </a:solidFill>
              <a:latin typeface="DejaVu Sans"/>
            </a:endParaRPr>
          </a:p>
          <a:p>
            <a:pPr marL="246960" indent="-216360" algn="ctr">
              <a:lnSpc>
                <a:spcPct val="95000"/>
              </a:lnSpc>
              <a:spcAft>
                <a:spcPts val="1060"/>
              </a:spcAft>
              <a:buNone/>
              <a:tabLst>
                <a:tab algn="l" pos="246960"/>
              </a:tabLst>
            </a:pPr>
            <a:endParaRPr b="0" lang="pl-PL" sz="3200" spc="-1" strike="noStrike">
              <a:solidFill>
                <a:srgbClr val="666666"/>
              </a:solidFill>
              <a:latin typeface="DejaVu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1E3A5DF5-6EAF-4DAE-9B61-57C3CC17396F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864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1" lang="pl-PL" sz="3200" spc="-1" strike="noStrike">
                <a:solidFill>
                  <a:srgbClr val="000000"/>
                </a:solidFill>
                <a:latin typeface="DejaVu Sans"/>
              </a:rPr>
              <a:t>Symbole kapłaństwa </a:t>
            </a:r>
            <a:endParaRPr b="0" lang="pl-PL" sz="3200" spc="-1" strike="noStrike">
              <a:solidFill>
                <a:srgbClr val="333333"/>
              </a:solidFill>
              <a:latin typeface="DejaVu Sans"/>
            </a:endParaRPr>
          </a:p>
        </p:txBody>
      </p:sp>
      <p:pic>
        <p:nvPicPr>
          <p:cNvPr id="61" name="" descr=""/>
          <p:cNvPicPr/>
          <p:nvPr/>
        </p:nvPicPr>
        <p:blipFill>
          <a:blip r:embed="rId1"/>
          <a:stretch/>
        </p:blipFill>
        <p:spPr>
          <a:xfrm>
            <a:off x="4899600" y="1479600"/>
            <a:ext cx="3560400" cy="3560400"/>
          </a:xfrm>
          <a:prstGeom prst="rect">
            <a:avLst/>
          </a:prstGeom>
          <a:ln w="18000">
            <a:noFill/>
          </a:ln>
        </p:spPr>
      </p:pic>
      <p:pic>
        <p:nvPicPr>
          <p:cNvPr id="62" name="" descr=""/>
          <p:cNvPicPr/>
          <p:nvPr/>
        </p:nvPicPr>
        <p:blipFill>
          <a:blip r:embed="rId2"/>
          <a:stretch/>
        </p:blipFill>
        <p:spPr>
          <a:xfrm>
            <a:off x="1080000" y="1800000"/>
            <a:ext cx="3658320" cy="3077640"/>
          </a:xfrm>
          <a:prstGeom prst="rect">
            <a:avLst/>
          </a:prstGeom>
          <a:ln w="1800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94668522-32DD-4E76-96D9-F105AD80BA49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3745440" y="1911240"/>
            <a:ext cx="2561760" cy="185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pl-PL" sz="2400" spc="-1" strike="noStrike">
                <a:solidFill>
                  <a:srgbClr val="000000"/>
                </a:solidFill>
                <a:latin typeface="DejaVu Sans"/>
              </a:rPr>
              <a:t>Dziękuje za uwagę!</a:t>
            </a:r>
            <a:endParaRPr b="0" lang="pl-PL" sz="2400" spc="-1" strike="noStrike">
              <a:solidFill>
                <a:srgbClr val="666666"/>
              </a:solidFill>
              <a:latin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Application>LibreOffice/24.2.7.2$Linux_X86_64 LibreOffice_project/420$Build-2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2025-12-18T09:30:08Z</dcterms:created>
  <dc:creator/>
  <dc:description/>
  <dc:language>pl-PL</dc:language>
  <cp:lastModifiedBy/>
  <dcterms:modified xsi:type="dcterms:W3CDTF">2025-12-19T12:16:17Z</dcterms:modified>
  <cp:revision>8</cp:revision>
  <dc:subject/>
  <dc:title>Focus</dc:title>
</cp:coreProperties>
</file>