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51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28F2D73-1101-44D8-A0B2-B5E59B763CD3}" type="datetimeFigureOut">
              <a:rPr lang="pl-PL" smtClean="0"/>
              <a:t>01.10.2021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BF32B2E-9FB5-4407-8BB6-1218439FBBFD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48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958975"/>
            <a:ext cx="7772400" cy="1470025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Wiara-</a:t>
            </a:r>
            <a:br>
              <a:rPr lang="pl-PL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</a:br>
            <a:r>
              <a:rPr lang="pl-PL" sz="3600" dirty="0">
                <a:solidFill>
                  <a:schemeClr val="bg1"/>
                </a:solidFill>
                <a:latin typeface="Baskerville Old Face" panose="02020602080505020303" pitchFamily="18" charset="0"/>
              </a:rPr>
              <a:t>miłość czy przyzwyczajenie?</a:t>
            </a:r>
          </a:p>
        </p:txBody>
      </p:sp>
    </p:spTree>
    <p:extLst>
      <p:ext uri="{BB962C8B-B14F-4D97-AF65-F5344CB8AC3E}">
        <p14:creationId xmlns:p14="http://schemas.microsoft.com/office/powerpoint/2010/main" val="386634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alpha val="36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38330" y="2132856"/>
            <a:ext cx="4585387" cy="1143000"/>
          </a:xfrm>
        </p:spPr>
        <p:txBody>
          <a:bodyPr>
            <a:noAutofit/>
          </a:bodyPr>
          <a:lstStyle/>
          <a:p>
            <a:r>
              <a:rPr lang="pl-PL" sz="4400" dirty="0">
                <a:latin typeface="Baskerville Old Face" panose="02020602080505020303" pitchFamily="18" charset="0"/>
              </a:rPr>
              <a:t>Czy wiara faktycznie nadaje sens mojemu życiu?</a:t>
            </a:r>
            <a:br>
              <a:rPr lang="pl-PL" sz="4400" dirty="0">
                <a:latin typeface="Baskerville Old Face" panose="02020602080505020303" pitchFamily="18" charset="0"/>
              </a:rPr>
            </a:b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851262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030A0">
              <a:alpha val="3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7353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-27254"/>
            <a:ext cx="9144000" cy="6858000"/>
          </a:xfrm>
          <a:prstGeom prst="rect">
            <a:avLst/>
          </a:prstGeom>
          <a:solidFill>
            <a:srgbClr val="7030A0">
              <a:alpha val="30000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232248"/>
          </a:xfrm>
          <a:noFill/>
        </p:spPr>
        <p:txBody>
          <a:bodyPr>
            <a:normAutofit/>
          </a:bodyPr>
          <a:lstStyle/>
          <a:p>
            <a:r>
              <a:rPr lang="pl-PL" sz="3600" b="0" dirty="0">
                <a:effectLst/>
              </a:rPr>
              <a:t>Wiara ogrzewa nasze życie dopiero wtedy, kiedy oparta jest na miłości,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457200" y="5157192"/>
            <a:ext cx="8229600" cy="1512168"/>
          </a:xfrm>
          <a:prstGeom prst="rect">
            <a:avLst/>
          </a:prstGeom>
          <a:noFill/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0" dirty="0">
                <a:effectLst/>
              </a:rPr>
              <a:t>a nie na przymusie </a:t>
            </a:r>
            <a:br>
              <a:rPr lang="pl-PL" sz="3600" b="0" dirty="0">
                <a:effectLst/>
              </a:rPr>
            </a:br>
            <a:r>
              <a:rPr lang="pl-PL" sz="3600" b="0" dirty="0">
                <a:effectLst/>
              </a:rPr>
              <a:t>lub przyzwyczajeniu.</a:t>
            </a:r>
          </a:p>
        </p:txBody>
      </p:sp>
    </p:spTree>
    <p:extLst>
      <p:ext uri="{BB962C8B-B14F-4D97-AF65-F5344CB8AC3E}">
        <p14:creationId xmlns:p14="http://schemas.microsoft.com/office/powerpoint/2010/main" val="1283982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8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4683"/>
            <a:ext cx="9144000" cy="6858000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2952328" cy="787972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pl-PL" sz="3200" b="1" dirty="0">
                <a:solidFill>
                  <a:schemeClr val="bg1"/>
                </a:solidFill>
              </a:rPr>
              <a:t>Ja MUSZĘ! </a:t>
            </a: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364088" y="1578510"/>
            <a:ext cx="3128079" cy="846966"/>
          </a:xfrm>
          <a:prstGeom prst="roundRect">
            <a:avLst/>
          </a:prstGeom>
          <a:solidFill>
            <a:schemeClr val="tx1">
              <a:lumMod val="65000"/>
            </a:schemeClr>
          </a:solidFill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Font typeface="Wingdings 2"/>
              <a:buNone/>
            </a:pPr>
            <a:r>
              <a:rPr lang="pl-PL" sz="3200" b="1" dirty="0">
                <a:solidFill>
                  <a:schemeClr val="bg1"/>
                </a:solidFill>
              </a:rPr>
              <a:t>Ja CHCĘ! </a:t>
            </a:r>
          </a:p>
        </p:txBody>
      </p:sp>
      <p:sp>
        <p:nvSpPr>
          <p:cNvPr id="8" name="Strzałka w prawo 7"/>
          <p:cNvSpPr/>
          <p:nvPr/>
        </p:nvSpPr>
        <p:spPr>
          <a:xfrm>
            <a:off x="3851920" y="1759677"/>
            <a:ext cx="978408" cy="484632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3795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-15424" y="0"/>
            <a:ext cx="9144000" cy="685800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293096"/>
            <a:ext cx="3177263" cy="2146250"/>
          </a:xfrm>
          <a:solidFill>
            <a:schemeClr val="tx1">
              <a:lumMod val="50000"/>
            </a:scheme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l-PL" dirty="0"/>
              <a:t>Więzi </a:t>
            </a:r>
            <a:br>
              <a:rPr lang="pl-PL" dirty="0"/>
            </a:br>
            <a:r>
              <a:rPr lang="pl-PL" dirty="0"/>
              <a:t>czy </a:t>
            </a:r>
            <a:br>
              <a:rPr lang="pl-PL" dirty="0"/>
            </a:br>
            <a:r>
              <a:rPr lang="pl-PL" dirty="0"/>
              <a:t>Więzy?</a:t>
            </a:r>
          </a:p>
        </p:txBody>
      </p:sp>
    </p:spTree>
    <p:extLst>
      <p:ext uri="{BB962C8B-B14F-4D97-AF65-F5344CB8AC3E}">
        <p14:creationId xmlns:p14="http://schemas.microsoft.com/office/powerpoint/2010/main" val="216046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35696" y="4869160"/>
            <a:ext cx="5842992" cy="1152128"/>
          </a:xfrm>
          <a:solidFill>
            <a:schemeClr val="tx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pl-PL" dirty="0">
                <a:latin typeface="Baskerville Old Face" panose="02020602080505020303" pitchFamily="18" charset="0"/>
              </a:rPr>
              <a:t>Jaka jest Twoja relacja </a:t>
            </a:r>
            <a:br>
              <a:rPr lang="pl-PL" dirty="0">
                <a:latin typeface="Baskerville Old Face" panose="02020602080505020303" pitchFamily="18" charset="0"/>
              </a:rPr>
            </a:br>
            <a:r>
              <a:rPr lang="pl-PL" dirty="0">
                <a:latin typeface="Baskerville Old Face" panose="02020602080505020303" pitchFamily="18" charset="0"/>
              </a:rPr>
              <a:t>z Bogiem?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9512896"/>
              </p:ext>
            </p:extLst>
          </p:nvPr>
        </p:nvGraphicFramePr>
        <p:xfrm>
          <a:off x="1187624" y="548680"/>
          <a:ext cx="7193260" cy="367240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28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434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u="none" strike="noStrike" dirty="0">
                          <a:effectLst/>
                        </a:rPr>
                        <a:t>WIĘZI ŁĄCZĄ</a:t>
                      </a:r>
                      <a:endParaRPr lang="pl-PL" sz="2400" dirty="0">
                        <a:effectLst/>
                      </a:endParaRPr>
                    </a:p>
                  </a:txBody>
                  <a:tcPr marL="68580" marR="6858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u="none" strike="noStrike" dirty="0">
                          <a:effectLst/>
                        </a:rPr>
                        <a:t>WIĘZY ZNIEWALAJĄ</a:t>
                      </a:r>
                      <a:endParaRPr lang="pl-PL" sz="2400" dirty="0">
                        <a:effectLst/>
                      </a:endParaRPr>
                    </a:p>
                  </a:txBody>
                  <a:tcPr marL="68580" marR="6858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068">
                <a:tc>
                  <a:txBody>
                    <a:bodyPr/>
                    <a:lstStyle/>
                    <a:p>
                      <a:pPr fontAlgn="t"/>
                      <a:br>
                        <a:rPr lang="pl-PL" dirty="0">
                          <a:effectLst/>
                        </a:rPr>
                      </a:br>
                      <a:br>
                        <a:rPr lang="pl-PL" dirty="0">
                          <a:effectLst/>
                        </a:rPr>
                      </a:br>
                      <a:endParaRPr lang="pl-PL" dirty="0">
                        <a:effectLst/>
                      </a:endParaRPr>
                    </a:p>
                  </a:txBody>
                  <a:tcPr marL="68580" marR="6858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br>
                        <a:rPr lang="pl-PL" dirty="0">
                          <a:effectLst/>
                        </a:rPr>
                      </a:br>
                      <a:endParaRPr lang="pl-PL" dirty="0">
                        <a:effectLst/>
                      </a:endParaRPr>
                    </a:p>
                  </a:txBody>
                  <a:tcPr marL="68580" marR="68580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51" name="Picture 3" descr="https://lh5.googleusercontent.com/p9jGGSzM1QC6gK-bNY9XOYVd6i0vSQce9CKiZK5VliYKi0lqiWYQx0ST5aN0KUrOXlwNco5_NHIq48wGHjhAxNkX3NWQW85gNr5Zz9F2tWRAM24CcndFKbrKnn0FJ5lvoX43IPc=s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56714"/>
            <a:ext cx="1866900" cy="186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lh6.googleusercontent.com/bfp5HPfIDM8Y2R1BE09QQqb16Moy0na6We70Li1T48ClP1G9ucnh9RMy7O3Dem3gZVIE2lxSMXtpBS3n8SSmU09IXnz0S2lh5EkBHfQlH95I-vgO1aIvZ_D7J1drqOn_x8SYFnc=s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66481"/>
            <a:ext cx="1866900" cy="1866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163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7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692696"/>
            <a:ext cx="8856984" cy="5616664"/>
          </a:xfrm>
        </p:spPr>
        <p:txBody>
          <a:bodyPr>
            <a:normAutofit fontScale="92500" lnSpcReduction="10000"/>
          </a:bodyPr>
          <a:lstStyle/>
          <a:p>
            <a:pPr marL="137160" indent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-PL" b="1" i="1" dirty="0">
                <a:ea typeface="Times New Roman"/>
                <a:cs typeface="Times New Roman"/>
              </a:rPr>
              <a:t>Odchodząc stamtąd, Jezus ujrzał człowieka imieniem Mateusz, siedzącego w komorze celnej, i rzekł do niego: «Pójdź za Mną!» On wstał i poszedł za Nim. Gdy Jezus siedział w domu za stołem, przyszło wielu celników </a:t>
            </a:r>
            <a:br>
              <a:rPr lang="pl-PL" b="1" i="1" dirty="0">
                <a:ea typeface="Times New Roman"/>
                <a:cs typeface="Times New Roman"/>
              </a:rPr>
            </a:br>
            <a:r>
              <a:rPr lang="pl-PL" b="1" i="1" dirty="0">
                <a:ea typeface="Times New Roman"/>
                <a:cs typeface="Times New Roman"/>
              </a:rPr>
              <a:t>i grzeszników i siedzieli wraz z Jezusem i Jego uczniami. Widząc to, faryzeusze mówili do Jego uczniów: «Dlaczego wasz Nauczyciel jada wspólnie z celnikami </a:t>
            </a:r>
            <a:br>
              <a:rPr lang="pl-PL" b="1" i="1" dirty="0">
                <a:ea typeface="Times New Roman"/>
                <a:cs typeface="Times New Roman"/>
              </a:rPr>
            </a:br>
            <a:r>
              <a:rPr lang="pl-PL" b="1" i="1" dirty="0">
                <a:ea typeface="Times New Roman"/>
                <a:cs typeface="Times New Roman"/>
              </a:rPr>
              <a:t>i grzesznikami?» On usłyszawszy to, rzekł: «Nie potrzebują lekarza zdrowi, lecz ci, którzy się źle mają. Idźcie i starajcie się zrozumieć, co znaczy: Chcę raczej miłosierdzia niż ofiary. Bo nie przyszedłem powołać sprawiedliwych, ale grzeszników. (Mt 9,9-13)</a:t>
            </a:r>
            <a:endParaRPr lang="pl-PL" sz="2400" b="1" dirty="0">
              <a:latin typeface="Calibri"/>
              <a:ea typeface="Calibri"/>
              <a:cs typeface="Times New Roman"/>
            </a:endParaRPr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27360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-3009"/>
            <a:ext cx="9144000" cy="6858000"/>
          </a:xfrm>
          <a:prstGeom prst="rect">
            <a:avLst/>
          </a:prstGeom>
          <a:solidFill>
            <a:schemeClr val="dk1">
              <a:alpha val="62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39952" y="4830455"/>
            <a:ext cx="4474840" cy="2016224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pl-PL" sz="3600" dirty="0"/>
              <a:t>Chce mieć z Tobą relację opartą na miłości!</a:t>
            </a: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179512" y="476672"/>
            <a:ext cx="5184576" cy="936104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Font typeface="Wingdings 2"/>
              <a:buNone/>
            </a:pPr>
            <a:r>
              <a:rPr lang="pl-PL" sz="3600" dirty="0"/>
              <a:t>Bóg do Ciebie wychodzi!</a:t>
            </a:r>
          </a:p>
        </p:txBody>
      </p:sp>
    </p:spTree>
    <p:extLst>
      <p:ext uri="{BB962C8B-B14F-4D97-AF65-F5344CB8AC3E}">
        <p14:creationId xmlns:p14="http://schemas.microsoft.com/office/powerpoint/2010/main" val="260092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54</TotalTime>
  <Words>200</Words>
  <Application>Microsoft Office PowerPoint</Application>
  <PresentationFormat>Pokaz na ekranie (4:3)</PresentationFormat>
  <Paragraphs>15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7" baseType="lpstr">
      <vt:lpstr>Baskerville Old Face</vt:lpstr>
      <vt:lpstr>Book Antiqua</vt:lpstr>
      <vt:lpstr>Calibri</vt:lpstr>
      <vt:lpstr>Lucida Sans</vt:lpstr>
      <vt:lpstr>Wingdings</vt:lpstr>
      <vt:lpstr>Wingdings 2</vt:lpstr>
      <vt:lpstr>Wingdings 3</vt:lpstr>
      <vt:lpstr>Wierzchołek</vt:lpstr>
      <vt:lpstr>Wiara- miłość czy przyzwyczajenie?</vt:lpstr>
      <vt:lpstr>Czy wiara faktycznie nadaje sens mojemu życiu? </vt:lpstr>
      <vt:lpstr>Prezentacja programu PowerPoint</vt:lpstr>
      <vt:lpstr>Wiara ogrzewa nasze życie dopiero wtedy, kiedy oparta jest na miłości, </vt:lpstr>
      <vt:lpstr>Prezentacja programu PowerPoint</vt:lpstr>
      <vt:lpstr>Więzi  czy  Więzy?</vt:lpstr>
      <vt:lpstr>Jaka jest Twoja relacja  z Bogiem?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Wiara- miłość z rozsądku?</dc:title>
  <dc:creator>nowa-eangelizacja</dc:creator>
  <cp:lastModifiedBy>Michał Dąbrówka</cp:lastModifiedBy>
  <cp:revision>6</cp:revision>
  <dcterms:created xsi:type="dcterms:W3CDTF">2021-09-28T12:59:37Z</dcterms:created>
  <dcterms:modified xsi:type="dcterms:W3CDTF">2021-10-01T07:08:11Z</dcterms:modified>
</cp:coreProperties>
</file>