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8" r:id="rId2"/>
    <p:sldId id="256" r:id="rId3"/>
    <p:sldId id="266" r:id="rId4"/>
    <p:sldId id="296" r:id="rId5"/>
    <p:sldId id="298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73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9A4B8C-1379-4C00-B28D-6DC4FF4FD505}">
  <a:tblStyle styleId="{529A4B8C-1379-4C00-B28D-6DC4FF4FD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EBB76B-0159-4530-B0F6-C2C8905109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0732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60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18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61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6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06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15243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5356481" y="1200150"/>
            <a:ext cx="15243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7061087" y="1200150"/>
            <a:ext cx="15243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hole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25"/>
            <a:ext cx="9142883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1831963" y="248075"/>
            <a:ext cx="5480078" cy="5479863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4000" t="-9000" b="-9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ctrTitle" idx="4294967295"/>
          </p:nvPr>
        </p:nvSpPr>
        <p:spPr>
          <a:xfrm>
            <a:off x="286407" y="1664845"/>
            <a:ext cx="4306800" cy="149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600" b="0" dirty="0" smtClean="0"/>
              <a:t>Moje życie</a:t>
            </a:r>
            <a:endParaRPr sz="6600" b="0" dirty="0">
              <a:sym typeface="Encode Sans Semi Condensed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294967295"/>
          </p:nvPr>
        </p:nvSpPr>
        <p:spPr>
          <a:xfrm>
            <a:off x="914400" y="3332496"/>
            <a:ext cx="4306800" cy="9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 smtClean="0"/>
              <a:t>TO CZĘSTO BAŁAGAN!</a:t>
            </a:r>
            <a:endParaRPr sz="2800" b="1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Google Shape;75;p15"/>
          <p:cNvSpPr txBox="1">
            <a:spLocks/>
          </p:cNvSpPr>
          <p:nvPr/>
        </p:nvSpPr>
        <p:spPr>
          <a:xfrm rot="20383871">
            <a:off x="1489841" y="1092420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PYCHA</a:t>
            </a:r>
            <a:endParaRPr lang="pl-PL" sz="2800" b="1" dirty="0"/>
          </a:p>
        </p:txBody>
      </p:sp>
      <p:sp>
        <p:nvSpPr>
          <p:cNvPr id="4" name="Google Shape;75;p15"/>
          <p:cNvSpPr txBox="1">
            <a:spLocks/>
          </p:cNvSpPr>
          <p:nvPr/>
        </p:nvSpPr>
        <p:spPr>
          <a:xfrm rot="1282296">
            <a:off x="4594101" y="596053"/>
            <a:ext cx="23892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CHCIWOŚĆ</a:t>
            </a:r>
            <a:endParaRPr lang="pl-PL" sz="2800" b="1" dirty="0"/>
          </a:p>
        </p:txBody>
      </p:sp>
      <p:sp>
        <p:nvSpPr>
          <p:cNvPr id="5" name="Google Shape;75;p15"/>
          <p:cNvSpPr txBox="1">
            <a:spLocks/>
          </p:cNvSpPr>
          <p:nvPr/>
        </p:nvSpPr>
        <p:spPr>
          <a:xfrm>
            <a:off x="1639614" y="4351938"/>
            <a:ext cx="253577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OPANOWANIE</a:t>
            </a:r>
            <a:endParaRPr lang="pl-PL" sz="2800" b="1" dirty="0"/>
          </a:p>
        </p:txBody>
      </p:sp>
      <p:sp>
        <p:nvSpPr>
          <p:cNvPr id="6" name="Google Shape;75;p15"/>
          <p:cNvSpPr txBox="1">
            <a:spLocks/>
          </p:cNvSpPr>
          <p:nvPr/>
        </p:nvSpPr>
        <p:spPr>
          <a:xfrm>
            <a:off x="1755145" y="1701450"/>
            <a:ext cx="21721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ZAZDROŚĆ</a:t>
            </a:r>
            <a:endParaRPr lang="pl-PL" sz="2800" b="1" dirty="0"/>
          </a:p>
        </p:txBody>
      </p:sp>
      <p:sp>
        <p:nvSpPr>
          <p:cNvPr id="7" name="Google Shape;75;p15"/>
          <p:cNvSpPr txBox="1">
            <a:spLocks/>
          </p:cNvSpPr>
          <p:nvPr/>
        </p:nvSpPr>
        <p:spPr>
          <a:xfrm>
            <a:off x="5502165" y="3224464"/>
            <a:ext cx="2422586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ŁAGODNOŚĆ</a:t>
            </a:r>
            <a:endParaRPr lang="pl-PL" sz="2800" b="1" dirty="0"/>
          </a:p>
        </p:txBody>
      </p:sp>
      <p:sp>
        <p:nvSpPr>
          <p:cNvPr id="8" name="Google Shape;75;p15"/>
          <p:cNvSpPr txBox="1">
            <a:spLocks/>
          </p:cNvSpPr>
          <p:nvPr/>
        </p:nvSpPr>
        <p:spPr>
          <a:xfrm>
            <a:off x="5312980" y="1836853"/>
            <a:ext cx="2076764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WIERNOŚĆ</a:t>
            </a:r>
            <a:endParaRPr lang="pl-PL" sz="2800" b="1" dirty="0"/>
          </a:p>
        </p:txBody>
      </p:sp>
      <p:sp>
        <p:nvSpPr>
          <p:cNvPr id="9" name="Google Shape;75;p15"/>
          <p:cNvSpPr txBox="1">
            <a:spLocks/>
          </p:cNvSpPr>
          <p:nvPr/>
        </p:nvSpPr>
        <p:spPr>
          <a:xfrm rot="20383871">
            <a:off x="1170830" y="3419103"/>
            <a:ext cx="1997943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MIŁOŚĆ</a:t>
            </a:r>
            <a:endParaRPr lang="pl-PL" sz="2800" b="1" dirty="0"/>
          </a:p>
        </p:txBody>
      </p:sp>
      <p:sp>
        <p:nvSpPr>
          <p:cNvPr id="10" name="Google Shape;75;p15"/>
          <p:cNvSpPr txBox="1">
            <a:spLocks/>
          </p:cNvSpPr>
          <p:nvPr/>
        </p:nvSpPr>
        <p:spPr>
          <a:xfrm rot="1627986">
            <a:off x="4497891" y="1092420"/>
            <a:ext cx="193896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NIEPOKÓJ</a:t>
            </a:r>
            <a:endParaRPr lang="pl-PL" sz="2800" b="1" dirty="0"/>
          </a:p>
        </p:txBody>
      </p:sp>
      <p:sp>
        <p:nvSpPr>
          <p:cNvPr id="11" name="Google Shape;75;p15"/>
          <p:cNvSpPr txBox="1">
            <a:spLocks/>
          </p:cNvSpPr>
          <p:nvPr/>
        </p:nvSpPr>
        <p:spPr>
          <a:xfrm rot="20383871">
            <a:off x="5742241" y="3961616"/>
            <a:ext cx="156630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RADOŚĆ</a:t>
            </a:r>
            <a:endParaRPr lang="pl-PL" sz="28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04" y="1616430"/>
            <a:ext cx="2270557" cy="29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7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Google Shape;75;p15"/>
          <p:cNvSpPr txBox="1">
            <a:spLocks/>
          </p:cNvSpPr>
          <p:nvPr/>
        </p:nvSpPr>
        <p:spPr>
          <a:xfrm rot="20383871">
            <a:off x="1489841" y="1092420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PYCHA</a:t>
            </a:r>
            <a:endParaRPr lang="pl-PL" sz="2800" b="1" dirty="0"/>
          </a:p>
        </p:txBody>
      </p:sp>
      <p:sp>
        <p:nvSpPr>
          <p:cNvPr id="4" name="Google Shape;75;p15"/>
          <p:cNvSpPr txBox="1">
            <a:spLocks/>
          </p:cNvSpPr>
          <p:nvPr/>
        </p:nvSpPr>
        <p:spPr>
          <a:xfrm rot="1282296">
            <a:off x="4594101" y="596053"/>
            <a:ext cx="23892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CHCIWOŚĆ</a:t>
            </a:r>
            <a:endParaRPr lang="pl-PL" sz="2800" b="1" dirty="0"/>
          </a:p>
        </p:txBody>
      </p:sp>
      <p:sp>
        <p:nvSpPr>
          <p:cNvPr id="5" name="Google Shape;75;p15"/>
          <p:cNvSpPr txBox="1">
            <a:spLocks/>
          </p:cNvSpPr>
          <p:nvPr/>
        </p:nvSpPr>
        <p:spPr>
          <a:xfrm>
            <a:off x="1639614" y="4351938"/>
            <a:ext cx="253577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OPANOWANIE</a:t>
            </a:r>
            <a:endParaRPr lang="pl-PL" sz="2800" b="1" dirty="0"/>
          </a:p>
        </p:txBody>
      </p:sp>
      <p:sp>
        <p:nvSpPr>
          <p:cNvPr id="6" name="Google Shape;75;p15"/>
          <p:cNvSpPr txBox="1">
            <a:spLocks/>
          </p:cNvSpPr>
          <p:nvPr/>
        </p:nvSpPr>
        <p:spPr>
          <a:xfrm>
            <a:off x="1755145" y="1701450"/>
            <a:ext cx="21721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ZAZDROŚĆ</a:t>
            </a:r>
            <a:endParaRPr lang="pl-PL" sz="2800" b="1" dirty="0"/>
          </a:p>
        </p:txBody>
      </p:sp>
      <p:sp>
        <p:nvSpPr>
          <p:cNvPr id="7" name="Google Shape;75;p15"/>
          <p:cNvSpPr txBox="1">
            <a:spLocks/>
          </p:cNvSpPr>
          <p:nvPr/>
        </p:nvSpPr>
        <p:spPr>
          <a:xfrm>
            <a:off x="5502165" y="3224464"/>
            <a:ext cx="2422586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ŁAGODNOŚĆ</a:t>
            </a:r>
            <a:endParaRPr lang="pl-PL" sz="2800" b="1" dirty="0"/>
          </a:p>
        </p:txBody>
      </p:sp>
      <p:sp>
        <p:nvSpPr>
          <p:cNvPr id="8" name="Google Shape;75;p15"/>
          <p:cNvSpPr txBox="1">
            <a:spLocks/>
          </p:cNvSpPr>
          <p:nvPr/>
        </p:nvSpPr>
        <p:spPr>
          <a:xfrm>
            <a:off x="5312980" y="1836853"/>
            <a:ext cx="2076764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WIERNOŚĆ</a:t>
            </a:r>
            <a:endParaRPr lang="pl-PL" sz="2800" b="1" dirty="0"/>
          </a:p>
        </p:txBody>
      </p:sp>
      <p:sp>
        <p:nvSpPr>
          <p:cNvPr id="9" name="Google Shape;75;p15"/>
          <p:cNvSpPr txBox="1">
            <a:spLocks/>
          </p:cNvSpPr>
          <p:nvPr/>
        </p:nvSpPr>
        <p:spPr>
          <a:xfrm rot="20383871">
            <a:off x="1170830" y="3419103"/>
            <a:ext cx="1997943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MIŁOŚĆ</a:t>
            </a:r>
            <a:endParaRPr lang="pl-PL" sz="2800" b="1" dirty="0"/>
          </a:p>
        </p:txBody>
      </p:sp>
      <p:sp>
        <p:nvSpPr>
          <p:cNvPr id="10" name="Google Shape;75;p15"/>
          <p:cNvSpPr txBox="1">
            <a:spLocks/>
          </p:cNvSpPr>
          <p:nvPr/>
        </p:nvSpPr>
        <p:spPr>
          <a:xfrm rot="1627986">
            <a:off x="4497891" y="1092420"/>
            <a:ext cx="193896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POKÓJ</a:t>
            </a:r>
            <a:endParaRPr lang="pl-PL" sz="2800" b="1" dirty="0"/>
          </a:p>
        </p:txBody>
      </p:sp>
      <p:sp>
        <p:nvSpPr>
          <p:cNvPr id="11" name="Google Shape;75;p15"/>
          <p:cNvSpPr txBox="1">
            <a:spLocks/>
          </p:cNvSpPr>
          <p:nvPr/>
        </p:nvSpPr>
        <p:spPr>
          <a:xfrm rot="20383871">
            <a:off x="5742241" y="3961616"/>
            <a:ext cx="156630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RADOŚĆ</a:t>
            </a:r>
            <a:endParaRPr lang="pl-PL" sz="28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04" y="1616430"/>
            <a:ext cx="2270557" cy="29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2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Google Shape;75;p15"/>
          <p:cNvSpPr txBox="1">
            <a:spLocks/>
          </p:cNvSpPr>
          <p:nvPr/>
        </p:nvSpPr>
        <p:spPr>
          <a:xfrm rot="20383871">
            <a:off x="1489841" y="1092420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PYCHA</a:t>
            </a:r>
            <a:endParaRPr lang="pl-PL" sz="2800" b="1" dirty="0"/>
          </a:p>
        </p:txBody>
      </p:sp>
      <p:sp>
        <p:nvSpPr>
          <p:cNvPr id="4" name="Google Shape;75;p15"/>
          <p:cNvSpPr txBox="1">
            <a:spLocks/>
          </p:cNvSpPr>
          <p:nvPr/>
        </p:nvSpPr>
        <p:spPr>
          <a:xfrm rot="1282296">
            <a:off x="4583146" y="654111"/>
            <a:ext cx="270793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UPRZEJMOŚĆ</a:t>
            </a:r>
            <a:endParaRPr lang="pl-PL" sz="2800" b="1" dirty="0"/>
          </a:p>
        </p:txBody>
      </p:sp>
      <p:sp>
        <p:nvSpPr>
          <p:cNvPr id="5" name="Google Shape;75;p15"/>
          <p:cNvSpPr txBox="1">
            <a:spLocks/>
          </p:cNvSpPr>
          <p:nvPr/>
        </p:nvSpPr>
        <p:spPr>
          <a:xfrm>
            <a:off x="1639614" y="4351938"/>
            <a:ext cx="253577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OPANOWANIE</a:t>
            </a:r>
            <a:endParaRPr lang="pl-PL" sz="2800" b="1" dirty="0"/>
          </a:p>
        </p:txBody>
      </p:sp>
      <p:sp>
        <p:nvSpPr>
          <p:cNvPr id="6" name="Google Shape;75;p15"/>
          <p:cNvSpPr txBox="1">
            <a:spLocks/>
          </p:cNvSpPr>
          <p:nvPr/>
        </p:nvSpPr>
        <p:spPr>
          <a:xfrm>
            <a:off x="1755145" y="1701450"/>
            <a:ext cx="21721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ZAZDROŚĆ</a:t>
            </a:r>
            <a:endParaRPr lang="pl-PL" sz="2800" b="1" dirty="0"/>
          </a:p>
        </p:txBody>
      </p:sp>
      <p:sp>
        <p:nvSpPr>
          <p:cNvPr id="7" name="Google Shape;75;p15"/>
          <p:cNvSpPr txBox="1">
            <a:spLocks/>
          </p:cNvSpPr>
          <p:nvPr/>
        </p:nvSpPr>
        <p:spPr>
          <a:xfrm>
            <a:off x="5502165" y="3224464"/>
            <a:ext cx="2422586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ŁAGODNOŚĆ</a:t>
            </a:r>
            <a:endParaRPr lang="pl-PL" sz="2800" b="1" dirty="0"/>
          </a:p>
        </p:txBody>
      </p:sp>
      <p:sp>
        <p:nvSpPr>
          <p:cNvPr id="8" name="Google Shape;75;p15"/>
          <p:cNvSpPr txBox="1">
            <a:spLocks/>
          </p:cNvSpPr>
          <p:nvPr/>
        </p:nvSpPr>
        <p:spPr>
          <a:xfrm>
            <a:off x="5312980" y="1836853"/>
            <a:ext cx="2076764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WIERNOŚĆ</a:t>
            </a:r>
            <a:endParaRPr lang="pl-PL" sz="2800" b="1" dirty="0"/>
          </a:p>
        </p:txBody>
      </p:sp>
      <p:sp>
        <p:nvSpPr>
          <p:cNvPr id="9" name="Google Shape;75;p15"/>
          <p:cNvSpPr txBox="1">
            <a:spLocks/>
          </p:cNvSpPr>
          <p:nvPr/>
        </p:nvSpPr>
        <p:spPr>
          <a:xfrm rot="20383871">
            <a:off x="1170830" y="3419103"/>
            <a:ext cx="1997943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MIŁOŚĆ</a:t>
            </a:r>
            <a:endParaRPr lang="pl-PL" sz="2800" b="1" dirty="0"/>
          </a:p>
        </p:txBody>
      </p:sp>
      <p:sp>
        <p:nvSpPr>
          <p:cNvPr id="10" name="Google Shape;75;p15"/>
          <p:cNvSpPr txBox="1">
            <a:spLocks/>
          </p:cNvSpPr>
          <p:nvPr/>
        </p:nvSpPr>
        <p:spPr>
          <a:xfrm rot="1627986">
            <a:off x="4497891" y="1092420"/>
            <a:ext cx="193896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POKÓJ</a:t>
            </a:r>
            <a:endParaRPr lang="pl-PL" sz="2800" b="1" dirty="0"/>
          </a:p>
        </p:txBody>
      </p:sp>
      <p:sp>
        <p:nvSpPr>
          <p:cNvPr id="11" name="Google Shape;75;p15"/>
          <p:cNvSpPr txBox="1">
            <a:spLocks/>
          </p:cNvSpPr>
          <p:nvPr/>
        </p:nvSpPr>
        <p:spPr>
          <a:xfrm rot="20383871">
            <a:off x="5742241" y="3961616"/>
            <a:ext cx="156630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RADOŚĆ</a:t>
            </a:r>
            <a:endParaRPr lang="pl-PL" sz="28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04" y="1616430"/>
            <a:ext cx="2270557" cy="29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Google Shape;75;p15"/>
          <p:cNvSpPr txBox="1">
            <a:spLocks/>
          </p:cNvSpPr>
          <p:nvPr/>
        </p:nvSpPr>
        <p:spPr>
          <a:xfrm rot="20383871">
            <a:off x="1480072" y="1037770"/>
            <a:ext cx="180614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DOBROĆ</a:t>
            </a:r>
            <a:endParaRPr lang="pl-PL" sz="2800" b="1" dirty="0"/>
          </a:p>
        </p:txBody>
      </p:sp>
      <p:sp>
        <p:nvSpPr>
          <p:cNvPr id="4" name="Google Shape;75;p15"/>
          <p:cNvSpPr txBox="1">
            <a:spLocks/>
          </p:cNvSpPr>
          <p:nvPr/>
        </p:nvSpPr>
        <p:spPr>
          <a:xfrm rot="1282296">
            <a:off x="4583146" y="654111"/>
            <a:ext cx="270793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UPRZEJMOŚĆ</a:t>
            </a:r>
            <a:endParaRPr lang="pl-PL" sz="2800" b="1" dirty="0"/>
          </a:p>
        </p:txBody>
      </p:sp>
      <p:sp>
        <p:nvSpPr>
          <p:cNvPr id="5" name="Google Shape;75;p15"/>
          <p:cNvSpPr txBox="1">
            <a:spLocks/>
          </p:cNvSpPr>
          <p:nvPr/>
        </p:nvSpPr>
        <p:spPr>
          <a:xfrm>
            <a:off x="1639614" y="4351938"/>
            <a:ext cx="253577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OPANOWANIE</a:t>
            </a:r>
            <a:endParaRPr lang="pl-PL" sz="2800" b="1" dirty="0"/>
          </a:p>
        </p:txBody>
      </p:sp>
      <p:sp>
        <p:nvSpPr>
          <p:cNvPr id="6" name="Google Shape;75;p15"/>
          <p:cNvSpPr txBox="1">
            <a:spLocks/>
          </p:cNvSpPr>
          <p:nvPr/>
        </p:nvSpPr>
        <p:spPr>
          <a:xfrm>
            <a:off x="1755145" y="1701450"/>
            <a:ext cx="21721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ZAZDROŚĆ</a:t>
            </a:r>
            <a:endParaRPr lang="pl-PL" sz="2800" b="1" dirty="0"/>
          </a:p>
        </p:txBody>
      </p:sp>
      <p:sp>
        <p:nvSpPr>
          <p:cNvPr id="7" name="Google Shape;75;p15"/>
          <p:cNvSpPr txBox="1">
            <a:spLocks/>
          </p:cNvSpPr>
          <p:nvPr/>
        </p:nvSpPr>
        <p:spPr>
          <a:xfrm>
            <a:off x="5502165" y="3224464"/>
            <a:ext cx="2422586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ŁAGODNOŚĆ</a:t>
            </a:r>
            <a:endParaRPr lang="pl-PL" sz="2800" b="1" dirty="0"/>
          </a:p>
        </p:txBody>
      </p:sp>
      <p:sp>
        <p:nvSpPr>
          <p:cNvPr id="8" name="Google Shape;75;p15"/>
          <p:cNvSpPr txBox="1">
            <a:spLocks/>
          </p:cNvSpPr>
          <p:nvPr/>
        </p:nvSpPr>
        <p:spPr>
          <a:xfrm>
            <a:off x="5312980" y="1836853"/>
            <a:ext cx="2076764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WIERNOŚĆ</a:t>
            </a:r>
            <a:endParaRPr lang="pl-PL" sz="2800" b="1" dirty="0"/>
          </a:p>
        </p:txBody>
      </p:sp>
      <p:sp>
        <p:nvSpPr>
          <p:cNvPr id="9" name="Google Shape;75;p15"/>
          <p:cNvSpPr txBox="1">
            <a:spLocks/>
          </p:cNvSpPr>
          <p:nvPr/>
        </p:nvSpPr>
        <p:spPr>
          <a:xfrm rot="20383871">
            <a:off x="1170830" y="3419103"/>
            <a:ext cx="1997943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MIŁOŚĆ</a:t>
            </a:r>
            <a:endParaRPr lang="pl-PL" sz="2800" b="1" dirty="0"/>
          </a:p>
        </p:txBody>
      </p:sp>
      <p:sp>
        <p:nvSpPr>
          <p:cNvPr id="10" name="Google Shape;75;p15"/>
          <p:cNvSpPr txBox="1">
            <a:spLocks/>
          </p:cNvSpPr>
          <p:nvPr/>
        </p:nvSpPr>
        <p:spPr>
          <a:xfrm rot="1627986">
            <a:off x="4497891" y="1092420"/>
            <a:ext cx="193896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POKÓJ</a:t>
            </a:r>
            <a:endParaRPr lang="pl-PL" sz="2800" b="1" dirty="0"/>
          </a:p>
        </p:txBody>
      </p:sp>
      <p:sp>
        <p:nvSpPr>
          <p:cNvPr id="11" name="Google Shape;75;p15"/>
          <p:cNvSpPr txBox="1">
            <a:spLocks/>
          </p:cNvSpPr>
          <p:nvPr/>
        </p:nvSpPr>
        <p:spPr>
          <a:xfrm rot="20383871">
            <a:off x="5742241" y="3961616"/>
            <a:ext cx="156630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RADOŚĆ</a:t>
            </a:r>
            <a:endParaRPr lang="pl-PL" sz="28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04" y="1616430"/>
            <a:ext cx="2270557" cy="29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Google Shape;75;p15"/>
          <p:cNvSpPr txBox="1">
            <a:spLocks/>
          </p:cNvSpPr>
          <p:nvPr/>
        </p:nvSpPr>
        <p:spPr>
          <a:xfrm rot="20383871">
            <a:off x="1480072" y="1037770"/>
            <a:ext cx="180614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DOBROĆ</a:t>
            </a:r>
            <a:endParaRPr lang="pl-PL" sz="2800" b="1" dirty="0"/>
          </a:p>
        </p:txBody>
      </p:sp>
      <p:sp>
        <p:nvSpPr>
          <p:cNvPr id="4" name="Google Shape;75;p15"/>
          <p:cNvSpPr txBox="1">
            <a:spLocks/>
          </p:cNvSpPr>
          <p:nvPr/>
        </p:nvSpPr>
        <p:spPr>
          <a:xfrm rot="1282296">
            <a:off x="4583146" y="654111"/>
            <a:ext cx="270793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UPRZEJMOŚĆ</a:t>
            </a:r>
            <a:endParaRPr lang="pl-PL" sz="2800" b="1" dirty="0"/>
          </a:p>
        </p:txBody>
      </p:sp>
      <p:sp>
        <p:nvSpPr>
          <p:cNvPr id="5" name="Google Shape;75;p15"/>
          <p:cNvSpPr txBox="1">
            <a:spLocks/>
          </p:cNvSpPr>
          <p:nvPr/>
        </p:nvSpPr>
        <p:spPr>
          <a:xfrm>
            <a:off x="1639614" y="4351938"/>
            <a:ext cx="253577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OPANOWANIE</a:t>
            </a:r>
            <a:endParaRPr lang="pl-PL" sz="2800" b="1" dirty="0"/>
          </a:p>
        </p:txBody>
      </p:sp>
      <p:sp>
        <p:nvSpPr>
          <p:cNvPr id="6" name="Google Shape;75;p15"/>
          <p:cNvSpPr txBox="1">
            <a:spLocks/>
          </p:cNvSpPr>
          <p:nvPr/>
        </p:nvSpPr>
        <p:spPr>
          <a:xfrm>
            <a:off x="1560786" y="1701450"/>
            <a:ext cx="2614599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CIERPLIWOŚĆ</a:t>
            </a:r>
            <a:endParaRPr lang="pl-PL" sz="2800" b="1" dirty="0"/>
          </a:p>
        </p:txBody>
      </p:sp>
      <p:sp>
        <p:nvSpPr>
          <p:cNvPr id="7" name="Google Shape;75;p15"/>
          <p:cNvSpPr txBox="1">
            <a:spLocks/>
          </p:cNvSpPr>
          <p:nvPr/>
        </p:nvSpPr>
        <p:spPr>
          <a:xfrm>
            <a:off x="5502165" y="3224464"/>
            <a:ext cx="2422586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ŁAGODNOŚĆ</a:t>
            </a:r>
            <a:endParaRPr lang="pl-PL" sz="2800" b="1" dirty="0"/>
          </a:p>
        </p:txBody>
      </p:sp>
      <p:sp>
        <p:nvSpPr>
          <p:cNvPr id="8" name="Google Shape;75;p15"/>
          <p:cNvSpPr txBox="1">
            <a:spLocks/>
          </p:cNvSpPr>
          <p:nvPr/>
        </p:nvSpPr>
        <p:spPr>
          <a:xfrm>
            <a:off x="5312980" y="1836853"/>
            <a:ext cx="2076764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WIERNOŚĆ</a:t>
            </a:r>
            <a:endParaRPr lang="pl-PL" sz="2800" b="1" dirty="0"/>
          </a:p>
        </p:txBody>
      </p:sp>
      <p:sp>
        <p:nvSpPr>
          <p:cNvPr id="9" name="Google Shape;75;p15"/>
          <p:cNvSpPr txBox="1">
            <a:spLocks/>
          </p:cNvSpPr>
          <p:nvPr/>
        </p:nvSpPr>
        <p:spPr>
          <a:xfrm rot="20383871">
            <a:off x="1170830" y="3419103"/>
            <a:ext cx="1997943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MIŁOŚĆ</a:t>
            </a:r>
            <a:endParaRPr lang="pl-PL" sz="2800" b="1" dirty="0"/>
          </a:p>
        </p:txBody>
      </p:sp>
      <p:sp>
        <p:nvSpPr>
          <p:cNvPr id="10" name="Google Shape;75;p15"/>
          <p:cNvSpPr txBox="1">
            <a:spLocks/>
          </p:cNvSpPr>
          <p:nvPr/>
        </p:nvSpPr>
        <p:spPr>
          <a:xfrm rot="1627986">
            <a:off x="4497891" y="1092420"/>
            <a:ext cx="193896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POKÓJ</a:t>
            </a:r>
            <a:endParaRPr lang="pl-PL" sz="2800" b="1" dirty="0"/>
          </a:p>
        </p:txBody>
      </p:sp>
      <p:sp>
        <p:nvSpPr>
          <p:cNvPr id="11" name="Google Shape;75;p15"/>
          <p:cNvSpPr txBox="1">
            <a:spLocks/>
          </p:cNvSpPr>
          <p:nvPr/>
        </p:nvSpPr>
        <p:spPr>
          <a:xfrm rot="20383871">
            <a:off x="5742241" y="3961616"/>
            <a:ext cx="156630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RADOŚĆ</a:t>
            </a:r>
            <a:endParaRPr lang="pl-PL" sz="28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04" y="1616430"/>
            <a:ext cx="2270557" cy="29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body" idx="1"/>
          </p:nvPr>
        </p:nvSpPr>
        <p:spPr>
          <a:xfrm>
            <a:off x="914399" y="129651"/>
            <a:ext cx="3838903" cy="48837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buNone/>
            </a:pPr>
            <a:r>
              <a:rPr lang="pl-PL" sz="1800" dirty="0" smtClean="0"/>
              <a:t>1. Spuśćcie </a:t>
            </a:r>
            <a:r>
              <a:rPr lang="pl-PL" sz="1800" dirty="0"/>
              <a:t>nam na ziemskie niwy</a:t>
            </a:r>
          </a:p>
          <a:p>
            <a:pPr marL="0" lvl="0" indent="0" algn="just">
              <a:buNone/>
            </a:pPr>
            <a:r>
              <a:rPr lang="pl-PL" sz="1800" dirty="0"/>
              <a:t>Zbawcę z niebios, obłoki,</a:t>
            </a:r>
          </a:p>
          <a:p>
            <a:pPr marL="0" lvl="0" indent="0" algn="just">
              <a:buNone/>
            </a:pPr>
            <a:r>
              <a:rPr lang="pl-PL" sz="1800" dirty="0"/>
              <a:t>Świat przez grzechy nieszczęśliwy.</a:t>
            </a:r>
          </a:p>
          <a:p>
            <a:pPr marL="0" lvl="0" indent="0" algn="just">
              <a:buNone/>
            </a:pPr>
            <a:r>
              <a:rPr lang="pl-PL" sz="1800" dirty="0"/>
              <a:t>Wołał w nocy głębokiej;</a:t>
            </a:r>
          </a:p>
          <a:p>
            <a:pPr marL="0" lvl="0" indent="0" algn="just">
              <a:buNone/>
            </a:pPr>
            <a:r>
              <a:rPr lang="pl-PL" sz="1800" dirty="0"/>
              <a:t>Gdy wśród przekleństwa od Boga</a:t>
            </a:r>
          </a:p>
          <a:p>
            <a:pPr marL="0" lvl="0" indent="0" algn="just">
              <a:buNone/>
            </a:pPr>
            <a:r>
              <a:rPr lang="pl-PL" sz="1800" dirty="0"/>
              <a:t>Czart panował, śmierć i trwoga,</a:t>
            </a:r>
          </a:p>
          <a:p>
            <a:pPr marL="0" lvl="0" indent="0" algn="just">
              <a:buNone/>
            </a:pPr>
            <a:r>
              <a:rPr lang="pl-PL" sz="1800" dirty="0"/>
              <a:t>A ciężkie przewinienia</a:t>
            </a:r>
          </a:p>
          <a:p>
            <a:pPr marL="0" lvl="0" indent="0" algn="just">
              <a:buNone/>
            </a:pPr>
            <a:r>
              <a:rPr lang="pl-PL" sz="1800" dirty="0" err="1"/>
              <a:t>Zamkły</a:t>
            </a:r>
            <a:r>
              <a:rPr lang="pl-PL" sz="1800" dirty="0"/>
              <a:t> bramy zbawienia. </a:t>
            </a:r>
            <a:endParaRPr lang="pl-PL" sz="1800" dirty="0" smtClean="0"/>
          </a:p>
          <a:p>
            <a:pPr marL="0" lvl="0" indent="0" algn="just">
              <a:buNone/>
            </a:pPr>
            <a:endParaRPr lang="pl-PL" sz="1800" dirty="0"/>
          </a:p>
          <a:p>
            <a:pPr marL="0" lvl="0" indent="0" algn="just">
              <a:buNone/>
            </a:pPr>
            <a:r>
              <a:rPr lang="pl-PL" sz="1800" dirty="0"/>
              <a:t>2. Ale się Ojciec zlitował</a:t>
            </a:r>
          </a:p>
          <a:p>
            <a:pPr marL="0" lvl="0" indent="0" algn="just">
              <a:buNone/>
            </a:pPr>
            <a:r>
              <a:rPr lang="pl-PL" sz="1800" dirty="0"/>
              <a:t>nad nędzną ludzi dolą,</a:t>
            </a:r>
          </a:p>
          <a:p>
            <a:pPr marL="0" lvl="0" indent="0" algn="just">
              <a:buNone/>
            </a:pPr>
            <a:r>
              <a:rPr lang="pl-PL" sz="1800" dirty="0"/>
              <a:t>Syn się chętnie ofiarował,</a:t>
            </a:r>
          </a:p>
          <a:p>
            <a:pPr marL="0" lvl="0" indent="0" algn="just">
              <a:buNone/>
            </a:pPr>
            <a:r>
              <a:rPr lang="pl-PL" sz="1800" dirty="0"/>
              <a:t>by spełnił wieczną wolę;</a:t>
            </a:r>
          </a:p>
          <a:p>
            <a:pPr marL="0" lvl="0" indent="0" algn="just">
              <a:buNone/>
            </a:pPr>
            <a:r>
              <a:rPr lang="pl-PL" sz="1800" dirty="0"/>
              <a:t>zaraz Gabryel zstępuje</a:t>
            </a:r>
          </a:p>
          <a:p>
            <a:pPr marL="0" lvl="0" indent="0" algn="just">
              <a:buNone/>
            </a:pPr>
            <a:r>
              <a:rPr lang="pl-PL" sz="1800" dirty="0"/>
              <a:t>i Maryi to zwiastuje,</a:t>
            </a:r>
          </a:p>
          <a:p>
            <a:pPr marL="0" lvl="0" indent="0" algn="just">
              <a:buNone/>
            </a:pPr>
            <a:r>
              <a:rPr lang="pl-PL" sz="1800" dirty="0"/>
              <a:t>i że z Ducha Świętego</a:t>
            </a:r>
          </a:p>
          <a:p>
            <a:pPr marL="0" lvl="0" indent="0" algn="just">
              <a:buNone/>
            </a:pPr>
            <a:r>
              <a:rPr lang="pl-PL" sz="1800" dirty="0"/>
              <a:t>pocznie Syna Bożego.</a:t>
            </a:r>
          </a:p>
          <a:p>
            <a:pPr marL="0" lvl="0" indent="0" algn="just">
              <a:buNone/>
            </a:pPr>
            <a:endParaRPr lang="pl-PL" sz="1800" dirty="0"/>
          </a:p>
        </p:txBody>
      </p:sp>
      <p:sp>
        <p:nvSpPr>
          <p:cNvPr id="265" name="Google Shape;265;p3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5218386" y="129651"/>
            <a:ext cx="3786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3. Panna przeczysta w pokorze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wyrokom się poddaje,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iszczą się wyroki Boże,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Słowo Ciałem się staje.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Ach! Ciesz się, Adama plemię,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Zbawiciel zejdzie na ziemię;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drżyj, piekło, On twe mocy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 wiecznej pogrąży nocy.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4. Oto się już głos rozchodzi: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wstańcie, bracia, uśpieni!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zbawienie nasze nadchodzi,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noc się w jasny dzień mieni.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Precz odtąd dzieła niecnoty,</a:t>
            </a:r>
          </a:p>
          <a:p>
            <a:r>
              <a:rPr lang="pl-PL" sz="1800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wylęgnione</a:t>
            </a:r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wśród ciemnoty: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niech każdy z nas w przyszłości</a:t>
            </a:r>
          </a:p>
          <a:p>
            <a:r>
              <a:rPr lang="pl-PL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zbroję wdzieje światłości.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5000" t="-146000" r="-12000" b="-83000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Temat: POSPRZĄTAJMY!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 idx="4294967295"/>
          </p:nvPr>
        </p:nvSpPr>
        <p:spPr>
          <a:xfrm>
            <a:off x="449318" y="465083"/>
            <a:ext cx="8087710" cy="36654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pl-PL" sz="2000" dirty="0">
                <a:solidFill>
                  <a:schemeClr val="lt1"/>
                </a:solidFill>
              </a:rPr>
              <a:t>W owym czasie wyszło rozporządzenie Cezara Augusta, żeby przeprowadzić spis ludności  </a:t>
            </a:r>
            <a:r>
              <a:rPr lang="pl-PL" sz="2000" dirty="0" smtClean="0">
                <a:solidFill>
                  <a:schemeClr val="lt1"/>
                </a:solidFill>
              </a:rPr>
              <a:t>w </a:t>
            </a:r>
            <a:r>
              <a:rPr lang="pl-PL" sz="2000" dirty="0">
                <a:solidFill>
                  <a:schemeClr val="lt1"/>
                </a:solidFill>
              </a:rPr>
              <a:t>całym państwie.  Pierwszy ten spis odbył się wówczas, gdy wielkorządcą Syrii był </a:t>
            </a:r>
            <a:r>
              <a:rPr lang="pl-PL" sz="2000" dirty="0" err="1">
                <a:solidFill>
                  <a:schemeClr val="lt1"/>
                </a:solidFill>
              </a:rPr>
              <a:t>Kwiryniusz</a:t>
            </a:r>
            <a:r>
              <a:rPr lang="pl-PL" sz="2000" dirty="0">
                <a:solidFill>
                  <a:schemeClr val="lt1"/>
                </a:solidFill>
              </a:rPr>
              <a:t>. Wybierali się więc wszyscy, aby się dać zapisać, każdy do swego miasta. Udał się także Józef </a:t>
            </a:r>
            <a:r>
              <a:rPr lang="pl-PL" sz="2000" dirty="0" smtClean="0">
                <a:solidFill>
                  <a:schemeClr val="lt1"/>
                </a:solidFill>
              </a:rPr>
              <a:t>z </a:t>
            </a:r>
            <a:r>
              <a:rPr lang="pl-PL" sz="2000" dirty="0">
                <a:solidFill>
                  <a:schemeClr val="lt1"/>
                </a:solidFill>
              </a:rPr>
              <a:t>Galilei, z miasta Nazaret, do Judei, do miasta Dawidowego, zwanego Betlejem, ponieważ pochodził </a:t>
            </a:r>
            <a:r>
              <a:rPr lang="pl-PL" sz="2000" dirty="0" smtClean="0">
                <a:solidFill>
                  <a:schemeClr val="lt1"/>
                </a:solidFill>
              </a:rPr>
              <a:t/>
            </a:r>
            <a:br>
              <a:rPr lang="pl-PL" sz="2000" dirty="0" smtClean="0">
                <a:solidFill>
                  <a:schemeClr val="lt1"/>
                </a:solidFill>
              </a:rPr>
            </a:br>
            <a:r>
              <a:rPr lang="pl-PL" sz="2000" dirty="0" smtClean="0">
                <a:solidFill>
                  <a:schemeClr val="lt1"/>
                </a:solidFill>
              </a:rPr>
              <a:t>z </a:t>
            </a:r>
            <a:r>
              <a:rPr lang="pl-PL" sz="2000" dirty="0">
                <a:solidFill>
                  <a:schemeClr val="lt1"/>
                </a:solidFill>
              </a:rPr>
              <a:t>domu i rodu Dawida, żeby się dać zapisać z poślubioną sobie Maryją, która była brzemienna. Kiedy tam przebywali, nadszedł dla Maryi czas rozwiązania. Porodziła swego pierworodnego Syna, owinęła Go </a:t>
            </a:r>
            <a:r>
              <a:rPr lang="pl-PL" sz="2000" dirty="0" smtClean="0">
                <a:solidFill>
                  <a:schemeClr val="lt1"/>
                </a:solidFill>
              </a:rPr>
              <a:t>w pieluszki i </a:t>
            </a:r>
            <a:r>
              <a:rPr lang="pl-PL" sz="2000" dirty="0">
                <a:solidFill>
                  <a:schemeClr val="lt1"/>
                </a:solidFill>
              </a:rPr>
              <a:t>położyła w żłobie, gdyż nie było dla nich miejsca </a:t>
            </a:r>
            <a:r>
              <a:rPr lang="pl-PL" sz="2000" dirty="0" smtClean="0">
                <a:solidFill>
                  <a:schemeClr val="lt1"/>
                </a:solidFill>
              </a:rPr>
              <a:t>w </a:t>
            </a:r>
            <a:r>
              <a:rPr lang="pl-PL" sz="2000" dirty="0">
                <a:solidFill>
                  <a:schemeClr val="lt1"/>
                </a:solidFill>
              </a:rPr>
              <a:t>gospodzie</a:t>
            </a:r>
            <a:r>
              <a:rPr lang="pl-PL" sz="2000" dirty="0" smtClean="0">
                <a:solidFill>
                  <a:schemeClr val="lt1"/>
                </a:solidFill>
              </a:rPr>
              <a:t>. (</a:t>
            </a:r>
            <a:r>
              <a:rPr lang="pl-PL" sz="2000" dirty="0" err="1" smtClean="0">
                <a:solidFill>
                  <a:schemeClr val="lt1"/>
                </a:solidFill>
              </a:rPr>
              <a:t>Łk</a:t>
            </a:r>
            <a:r>
              <a:rPr lang="pl-PL" sz="2000" dirty="0" smtClean="0">
                <a:solidFill>
                  <a:schemeClr val="lt1"/>
                </a:solidFill>
              </a:rPr>
              <a:t> 2,1-7)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 idx="4294967295"/>
          </p:nvPr>
        </p:nvSpPr>
        <p:spPr>
          <a:xfrm>
            <a:off x="449318" y="465084"/>
            <a:ext cx="8087710" cy="35787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pl-PL" sz="2000" dirty="0">
                <a:solidFill>
                  <a:schemeClr val="lt1"/>
                </a:solidFill>
              </a:rPr>
              <a:t>W owym czasie wyszło rozporządzenie Cezara Augusta, żeby przeprowadzić spis ludności  </a:t>
            </a:r>
            <a:r>
              <a:rPr lang="pl-PL" sz="2000" dirty="0" smtClean="0">
                <a:solidFill>
                  <a:schemeClr val="lt1"/>
                </a:solidFill>
              </a:rPr>
              <a:t>w </a:t>
            </a:r>
            <a:r>
              <a:rPr lang="pl-PL" sz="2000" dirty="0">
                <a:solidFill>
                  <a:schemeClr val="lt1"/>
                </a:solidFill>
              </a:rPr>
              <a:t>całym państwie.  Pierwszy ten spis odbył się wówczas, gdy wielkorządcą Syrii był </a:t>
            </a:r>
            <a:r>
              <a:rPr lang="pl-PL" sz="2000" dirty="0" err="1">
                <a:solidFill>
                  <a:schemeClr val="lt1"/>
                </a:solidFill>
              </a:rPr>
              <a:t>Kwiryniusz</a:t>
            </a:r>
            <a:r>
              <a:rPr lang="pl-PL" sz="2000" dirty="0">
                <a:solidFill>
                  <a:schemeClr val="lt1"/>
                </a:solidFill>
              </a:rPr>
              <a:t>. Wybierali się więc wszyscy, aby się dać zapisać, każdy do swego miasta. Udał się także Józef </a:t>
            </a:r>
            <a:r>
              <a:rPr lang="pl-PL" sz="2000" dirty="0" smtClean="0">
                <a:solidFill>
                  <a:schemeClr val="lt1"/>
                </a:solidFill>
              </a:rPr>
              <a:t>z </a:t>
            </a:r>
            <a:r>
              <a:rPr lang="pl-PL" sz="2000" dirty="0">
                <a:solidFill>
                  <a:schemeClr val="lt1"/>
                </a:solidFill>
              </a:rPr>
              <a:t>Galilei, z miasta Nazaret, do Judei, do miasta Dawidowego, zwanego Betlejem, ponieważ pochodził </a:t>
            </a:r>
            <a:r>
              <a:rPr lang="pl-PL" sz="2000" dirty="0" smtClean="0">
                <a:solidFill>
                  <a:schemeClr val="lt1"/>
                </a:solidFill>
              </a:rPr>
              <a:t/>
            </a:r>
            <a:br>
              <a:rPr lang="pl-PL" sz="2000" dirty="0" smtClean="0">
                <a:solidFill>
                  <a:schemeClr val="lt1"/>
                </a:solidFill>
              </a:rPr>
            </a:br>
            <a:r>
              <a:rPr lang="pl-PL" sz="2000" dirty="0" smtClean="0">
                <a:solidFill>
                  <a:schemeClr val="lt1"/>
                </a:solidFill>
              </a:rPr>
              <a:t>z </a:t>
            </a:r>
            <a:r>
              <a:rPr lang="pl-PL" sz="2000" dirty="0">
                <a:solidFill>
                  <a:schemeClr val="lt1"/>
                </a:solidFill>
              </a:rPr>
              <a:t>domu i rodu Dawida, żeby się dać zapisać z poślubioną sobie Maryją, która była brzemienna. Kiedy tam przebywali, nadszedł dla Maryi czas rozwiązania. Porodziła swego pierworodnego Syna, owinęła Go </a:t>
            </a:r>
            <a:r>
              <a:rPr lang="pl-PL" sz="2000" dirty="0" smtClean="0">
                <a:solidFill>
                  <a:schemeClr val="lt1"/>
                </a:solidFill>
              </a:rPr>
              <a:t>w pieluszki i </a:t>
            </a:r>
            <a:r>
              <a:rPr lang="pl-PL" sz="2000" dirty="0">
                <a:solidFill>
                  <a:schemeClr val="lt1"/>
                </a:solidFill>
              </a:rPr>
              <a:t>położyła w żłobie, gdyż nie było dla nich miejsca </a:t>
            </a:r>
            <a:r>
              <a:rPr lang="pl-PL" sz="2000" dirty="0" smtClean="0">
                <a:solidFill>
                  <a:schemeClr val="lt1"/>
                </a:solidFill>
              </a:rPr>
              <a:t>w </a:t>
            </a:r>
            <a:r>
              <a:rPr lang="pl-PL" sz="2000" dirty="0">
                <a:solidFill>
                  <a:schemeClr val="lt1"/>
                </a:solidFill>
              </a:rPr>
              <a:t>gospodzie</a:t>
            </a:r>
            <a:r>
              <a:rPr lang="pl-PL" sz="2000" dirty="0" smtClean="0">
                <a:solidFill>
                  <a:schemeClr val="lt1"/>
                </a:solidFill>
              </a:rPr>
              <a:t>. (</a:t>
            </a:r>
            <a:r>
              <a:rPr lang="pl-PL" sz="2000" dirty="0" err="1" smtClean="0">
                <a:solidFill>
                  <a:schemeClr val="lt1"/>
                </a:solidFill>
              </a:rPr>
              <a:t>Łk</a:t>
            </a:r>
            <a:r>
              <a:rPr lang="pl-PL" sz="2000" dirty="0" smtClean="0">
                <a:solidFill>
                  <a:schemeClr val="lt1"/>
                </a:solidFill>
              </a:rPr>
              <a:t> 2,1-7)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Prostokąt 1"/>
          <p:cNvSpPr/>
          <p:nvPr/>
        </p:nvSpPr>
        <p:spPr>
          <a:xfrm>
            <a:off x="551794" y="4086901"/>
            <a:ext cx="8374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FFFF"/>
                </a:solidFill>
                <a:latin typeface="Encode Sans Semi Condensed"/>
                <a:sym typeface="Encode Sans Semi Condensed"/>
              </a:rPr>
              <a:t>W jakich warunkach urodził się Jezus?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074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Google Shape;75;p15"/>
          <p:cNvSpPr txBox="1">
            <a:spLocks/>
          </p:cNvSpPr>
          <p:nvPr/>
        </p:nvSpPr>
        <p:spPr>
          <a:xfrm rot="20383871">
            <a:off x="1489841" y="1092420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PYCHA</a:t>
            </a:r>
            <a:endParaRPr lang="pl-PL" sz="2800" b="1" dirty="0"/>
          </a:p>
        </p:txBody>
      </p:sp>
      <p:sp>
        <p:nvSpPr>
          <p:cNvPr id="4" name="Google Shape;75;p15"/>
          <p:cNvSpPr txBox="1">
            <a:spLocks/>
          </p:cNvSpPr>
          <p:nvPr/>
        </p:nvSpPr>
        <p:spPr>
          <a:xfrm rot="1282296">
            <a:off x="4594101" y="596053"/>
            <a:ext cx="23892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CHCIWOŚĆ</a:t>
            </a:r>
            <a:endParaRPr lang="pl-PL" sz="2800" b="1" dirty="0"/>
          </a:p>
        </p:txBody>
      </p:sp>
      <p:sp>
        <p:nvSpPr>
          <p:cNvPr id="5" name="Google Shape;75;p15"/>
          <p:cNvSpPr txBox="1">
            <a:spLocks/>
          </p:cNvSpPr>
          <p:nvPr/>
        </p:nvSpPr>
        <p:spPr>
          <a:xfrm>
            <a:off x="1639614" y="4351938"/>
            <a:ext cx="253577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NIECZYSTOŚĆ</a:t>
            </a:r>
            <a:endParaRPr lang="pl-PL" sz="2800" b="1" dirty="0"/>
          </a:p>
        </p:txBody>
      </p:sp>
      <p:sp>
        <p:nvSpPr>
          <p:cNvPr id="6" name="Google Shape;75;p15"/>
          <p:cNvSpPr txBox="1">
            <a:spLocks/>
          </p:cNvSpPr>
          <p:nvPr/>
        </p:nvSpPr>
        <p:spPr>
          <a:xfrm>
            <a:off x="1755145" y="1701450"/>
            <a:ext cx="21721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ZAZDROŚĆ</a:t>
            </a:r>
            <a:endParaRPr lang="pl-PL" sz="2800" b="1" dirty="0"/>
          </a:p>
        </p:txBody>
      </p:sp>
      <p:sp>
        <p:nvSpPr>
          <p:cNvPr id="7" name="Google Shape;75;p15"/>
          <p:cNvSpPr txBox="1">
            <a:spLocks/>
          </p:cNvSpPr>
          <p:nvPr/>
        </p:nvSpPr>
        <p:spPr>
          <a:xfrm>
            <a:off x="5788748" y="3224464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GNIEW</a:t>
            </a:r>
            <a:endParaRPr lang="pl-PL" sz="2800" b="1" dirty="0"/>
          </a:p>
        </p:txBody>
      </p:sp>
      <p:sp>
        <p:nvSpPr>
          <p:cNvPr id="8" name="Google Shape;75;p15"/>
          <p:cNvSpPr txBox="1">
            <a:spLocks/>
          </p:cNvSpPr>
          <p:nvPr/>
        </p:nvSpPr>
        <p:spPr>
          <a:xfrm>
            <a:off x="5502164" y="1836853"/>
            <a:ext cx="1887579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LENISTWO</a:t>
            </a:r>
            <a:endParaRPr lang="pl-PL" sz="2800" b="1" dirty="0"/>
          </a:p>
        </p:txBody>
      </p:sp>
      <p:sp>
        <p:nvSpPr>
          <p:cNvPr id="9" name="Google Shape;75;p15"/>
          <p:cNvSpPr txBox="1">
            <a:spLocks/>
          </p:cNvSpPr>
          <p:nvPr/>
        </p:nvSpPr>
        <p:spPr>
          <a:xfrm rot="20383871">
            <a:off x="1158748" y="3351510"/>
            <a:ext cx="238817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SAMOTNOŚĆ</a:t>
            </a:r>
            <a:endParaRPr lang="pl-PL" sz="2800" b="1" dirty="0"/>
          </a:p>
        </p:txBody>
      </p:sp>
      <p:sp>
        <p:nvSpPr>
          <p:cNvPr id="10" name="Google Shape;75;p15"/>
          <p:cNvSpPr txBox="1">
            <a:spLocks/>
          </p:cNvSpPr>
          <p:nvPr/>
        </p:nvSpPr>
        <p:spPr>
          <a:xfrm rot="1627986">
            <a:off x="4497891" y="1092420"/>
            <a:ext cx="193896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NIEPOKÓJ</a:t>
            </a:r>
            <a:endParaRPr lang="pl-PL" sz="2800" b="1" dirty="0"/>
          </a:p>
        </p:txBody>
      </p:sp>
      <p:sp>
        <p:nvSpPr>
          <p:cNvPr id="11" name="Google Shape;75;p15"/>
          <p:cNvSpPr txBox="1">
            <a:spLocks/>
          </p:cNvSpPr>
          <p:nvPr/>
        </p:nvSpPr>
        <p:spPr>
          <a:xfrm rot="20383871">
            <a:off x="5721081" y="3843237"/>
            <a:ext cx="2249739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KŁAMSTWO</a:t>
            </a:r>
            <a:endParaRPr lang="pl-PL" sz="28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2" b="92157" l="6599" r="89848">
                        <a14:foregroundMark x1="36548" y1="74510" x2="36548" y2="74510"/>
                        <a14:foregroundMark x1="34518" y1="87059" x2="34518" y2="87059"/>
                        <a14:foregroundMark x1="29949" y1="92941" x2="29949" y2="92941"/>
                        <a14:foregroundMark x1="11675" y1="59608" x2="11675" y2="59608"/>
                        <a14:foregroundMark x1="6599" y1="58431" x2="6599" y2="58431"/>
                        <a14:foregroundMark x1="53299" y1="16863" x2="53299" y2="16863"/>
                        <a14:foregroundMark x1="51269" y1="3922" x2="51269" y2="3922"/>
                        <a14:foregroundMark x1="29949" y1="15294" x2="29949" y2="15294"/>
                        <a14:foregroundMark x1="34518" y1="23529" x2="34518" y2="23529"/>
                        <a14:foregroundMark x1="39086" y1="28627" x2="39086" y2="28627"/>
                        <a14:foregroundMark x1="70558" y1="34118" x2="70558" y2="34118"/>
                        <a14:foregroundMark x1="77157" y1="30588" x2="77157" y2="30588"/>
                        <a14:foregroundMark x1="69036" y1="86275" x2="69036" y2="86275"/>
                        <a14:backgroundMark x1="51777" y1="87843" x2="51777" y2="87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04" y="1616430"/>
            <a:ext cx="2270557" cy="29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1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Google Shape;75;p15"/>
          <p:cNvSpPr txBox="1">
            <a:spLocks/>
          </p:cNvSpPr>
          <p:nvPr/>
        </p:nvSpPr>
        <p:spPr>
          <a:xfrm rot="20383871">
            <a:off x="1489841" y="1092420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PYCHA</a:t>
            </a:r>
            <a:endParaRPr lang="pl-PL" sz="2800" b="1" dirty="0"/>
          </a:p>
        </p:txBody>
      </p:sp>
      <p:sp>
        <p:nvSpPr>
          <p:cNvPr id="4" name="Google Shape;75;p15"/>
          <p:cNvSpPr txBox="1">
            <a:spLocks/>
          </p:cNvSpPr>
          <p:nvPr/>
        </p:nvSpPr>
        <p:spPr>
          <a:xfrm rot="1282296">
            <a:off x="4594101" y="596053"/>
            <a:ext cx="23892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CHCIWOŚĆ</a:t>
            </a:r>
            <a:endParaRPr lang="pl-PL" sz="2800" b="1" dirty="0"/>
          </a:p>
        </p:txBody>
      </p:sp>
      <p:sp>
        <p:nvSpPr>
          <p:cNvPr id="5" name="Google Shape;75;p15"/>
          <p:cNvSpPr txBox="1">
            <a:spLocks/>
          </p:cNvSpPr>
          <p:nvPr/>
        </p:nvSpPr>
        <p:spPr>
          <a:xfrm>
            <a:off x="1639614" y="4351938"/>
            <a:ext cx="253577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NIECZYSTOŚĆ</a:t>
            </a:r>
            <a:endParaRPr lang="pl-PL" sz="2800" b="1" dirty="0"/>
          </a:p>
        </p:txBody>
      </p:sp>
      <p:sp>
        <p:nvSpPr>
          <p:cNvPr id="6" name="Google Shape;75;p15"/>
          <p:cNvSpPr txBox="1">
            <a:spLocks/>
          </p:cNvSpPr>
          <p:nvPr/>
        </p:nvSpPr>
        <p:spPr>
          <a:xfrm>
            <a:off x="1755145" y="1701450"/>
            <a:ext cx="21721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ZAZDROŚĆ</a:t>
            </a:r>
            <a:endParaRPr lang="pl-PL" sz="2800" b="1" dirty="0"/>
          </a:p>
        </p:txBody>
      </p:sp>
      <p:sp>
        <p:nvSpPr>
          <p:cNvPr id="7" name="Google Shape;75;p15"/>
          <p:cNvSpPr txBox="1">
            <a:spLocks/>
          </p:cNvSpPr>
          <p:nvPr/>
        </p:nvSpPr>
        <p:spPr>
          <a:xfrm>
            <a:off x="5788748" y="3224464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GNIEW</a:t>
            </a:r>
            <a:endParaRPr lang="pl-PL" sz="2800" b="1" dirty="0"/>
          </a:p>
        </p:txBody>
      </p:sp>
      <p:sp>
        <p:nvSpPr>
          <p:cNvPr id="8" name="Google Shape;75;p15"/>
          <p:cNvSpPr txBox="1">
            <a:spLocks/>
          </p:cNvSpPr>
          <p:nvPr/>
        </p:nvSpPr>
        <p:spPr>
          <a:xfrm>
            <a:off x="5502164" y="1836853"/>
            <a:ext cx="1887579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LENISTWO</a:t>
            </a:r>
            <a:endParaRPr lang="pl-PL" sz="2800" b="1" dirty="0"/>
          </a:p>
        </p:txBody>
      </p:sp>
      <p:sp>
        <p:nvSpPr>
          <p:cNvPr id="9" name="Google Shape;75;p15"/>
          <p:cNvSpPr txBox="1">
            <a:spLocks/>
          </p:cNvSpPr>
          <p:nvPr/>
        </p:nvSpPr>
        <p:spPr>
          <a:xfrm rot="20383871">
            <a:off x="1170830" y="3419103"/>
            <a:ext cx="1997943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MIŁOŚĆ</a:t>
            </a:r>
            <a:endParaRPr lang="pl-PL" sz="2800" b="1" dirty="0"/>
          </a:p>
        </p:txBody>
      </p:sp>
      <p:sp>
        <p:nvSpPr>
          <p:cNvPr id="10" name="Google Shape;75;p15"/>
          <p:cNvSpPr txBox="1">
            <a:spLocks/>
          </p:cNvSpPr>
          <p:nvPr/>
        </p:nvSpPr>
        <p:spPr>
          <a:xfrm rot="1627986">
            <a:off x="4497891" y="1092420"/>
            <a:ext cx="193896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NIEPOKÓJ</a:t>
            </a:r>
            <a:endParaRPr lang="pl-PL" sz="2800" b="1" dirty="0"/>
          </a:p>
        </p:txBody>
      </p:sp>
      <p:sp>
        <p:nvSpPr>
          <p:cNvPr id="11" name="Google Shape;75;p15"/>
          <p:cNvSpPr txBox="1">
            <a:spLocks/>
          </p:cNvSpPr>
          <p:nvPr/>
        </p:nvSpPr>
        <p:spPr>
          <a:xfrm rot="20383871">
            <a:off x="5721081" y="3843237"/>
            <a:ext cx="2249739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KŁAMSTWO</a:t>
            </a:r>
            <a:endParaRPr lang="pl-PL" sz="28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04" y="1616430"/>
            <a:ext cx="2270557" cy="29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Google Shape;75;p15"/>
          <p:cNvSpPr txBox="1">
            <a:spLocks/>
          </p:cNvSpPr>
          <p:nvPr/>
        </p:nvSpPr>
        <p:spPr>
          <a:xfrm rot="20383871">
            <a:off x="1489841" y="1092420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PYCHA</a:t>
            </a:r>
            <a:endParaRPr lang="pl-PL" sz="2800" b="1" dirty="0"/>
          </a:p>
        </p:txBody>
      </p:sp>
      <p:sp>
        <p:nvSpPr>
          <p:cNvPr id="4" name="Google Shape;75;p15"/>
          <p:cNvSpPr txBox="1">
            <a:spLocks/>
          </p:cNvSpPr>
          <p:nvPr/>
        </p:nvSpPr>
        <p:spPr>
          <a:xfrm rot="1282296">
            <a:off x="4594101" y="596053"/>
            <a:ext cx="23892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CHCIWOŚĆ</a:t>
            </a:r>
            <a:endParaRPr lang="pl-PL" sz="2800" b="1" dirty="0"/>
          </a:p>
        </p:txBody>
      </p:sp>
      <p:sp>
        <p:nvSpPr>
          <p:cNvPr id="5" name="Google Shape;75;p15"/>
          <p:cNvSpPr txBox="1">
            <a:spLocks/>
          </p:cNvSpPr>
          <p:nvPr/>
        </p:nvSpPr>
        <p:spPr>
          <a:xfrm>
            <a:off x="1639614" y="4351938"/>
            <a:ext cx="253577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OPANOWANIE</a:t>
            </a:r>
            <a:endParaRPr lang="pl-PL" sz="2800" b="1" dirty="0"/>
          </a:p>
        </p:txBody>
      </p:sp>
      <p:sp>
        <p:nvSpPr>
          <p:cNvPr id="6" name="Google Shape;75;p15"/>
          <p:cNvSpPr txBox="1">
            <a:spLocks/>
          </p:cNvSpPr>
          <p:nvPr/>
        </p:nvSpPr>
        <p:spPr>
          <a:xfrm>
            <a:off x="1755145" y="1701450"/>
            <a:ext cx="21721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ZAZDROŚĆ</a:t>
            </a:r>
            <a:endParaRPr lang="pl-PL" sz="2800" b="1" dirty="0"/>
          </a:p>
        </p:txBody>
      </p:sp>
      <p:sp>
        <p:nvSpPr>
          <p:cNvPr id="7" name="Google Shape;75;p15"/>
          <p:cNvSpPr txBox="1">
            <a:spLocks/>
          </p:cNvSpPr>
          <p:nvPr/>
        </p:nvSpPr>
        <p:spPr>
          <a:xfrm>
            <a:off x="5788748" y="3224464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GNIEW</a:t>
            </a:r>
            <a:endParaRPr lang="pl-PL" sz="2800" b="1" dirty="0"/>
          </a:p>
        </p:txBody>
      </p:sp>
      <p:sp>
        <p:nvSpPr>
          <p:cNvPr id="8" name="Google Shape;75;p15"/>
          <p:cNvSpPr txBox="1">
            <a:spLocks/>
          </p:cNvSpPr>
          <p:nvPr/>
        </p:nvSpPr>
        <p:spPr>
          <a:xfrm>
            <a:off x="5502164" y="1836853"/>
            <a:ext cx="1887579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LENISTWO</a:t>
            </a:r>
            <a:endParaRPr lang="pl-PL" sz="2800" b="1" dirty="0"/>
          </a:p>
        </p:txBody>
      </p:sp>
      <p:sp>
        <p:nvSpPr>
          <p:cNvPr id="9" name="Google Shape;75;p15"/>
          <p:cNvSpPr txBox="1">
            <a:spLocks/>
          </p:cNvSpPr>
          <p:nvPr/>
        </p:nvSpPr>
        <p:spPr>
          <a:xfrm rot="20383871">
            <a:off x="1170830" y="3419103"/>
            <a:ext cx="1997943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MIŁOŚĆ</a:t>
            </a:r>
            <a:endParaRPr lang="pl-PL" sz="2800" b="1" dirty="0"/>
          </a:p>
        </p:txBody>
      </p:sp>
      <p:sp>
        <p:nvSpPr>
          <p:cNvPr id="10" name="Google Shape;75;p15"/>
          <p:cNvSpPr txBox="1">
            <a:spLocks/>
          </p:cNvSpPr>
          <p:nvPr/>
        </p:nvSpPr>
        <p:spPr>
          <a:xfrm rot="1627986">
            <a:off x="4497891" y="1092420"/>
            <a:ext cx="193896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NIEPOKÓJ</a:t>
            </a:r>
            <a:endParaRPr lang="pl-PL" sz="2800" b="1" dirty="0"/>
          </a:p>
        </p:txBody>
      </p:sp>
      <p:sp>
        <p:nvSpPr>
          <p:cNvPr id="11" name="Google Shape;75;p15"/>
          <p:cNvSpPr txBox="1">
            <a:spLocks/>
          </p:cNvSpPr>
          <p:nvPr/>
        </p:nvSpPr>
        <p:spPr>
          <a:xfrm rot="20383871">
            <a:off x="5721081" y="3843237"/>
            <a:ext cx="2249739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KŁAMSTWO</a:t>
            </a:r>
            <a:endParaRPr lang="pl-PL" sz="28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04" y="1616430"/>
            <a:ext cx="2270557" cy="29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0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Google Shape;75;p15"/>
          <p:cNvSpPr txBox="1">
            <a:spLocks/>
          </p:cNvSpPr>
          <p:nvPr/>
        </p:nvSpPr>
        <p:spPr>
          <a:xfrm rot="20383871">
            <a:off x="1489841" y="1092420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PYCHA</a:t>
            </a:r>
            <a:endParaRPr lang="pl-PL" sz="2800" b="1" dirty="0"/>
          </a:p>
        </p:txBody>
      </p:sp>
      <p:sp>
        <p:nvSpPr>
          <p:cNvPr id="4" name="Google Shape;75;p15"/>
          <p:cNvSpPr txBox="1">
            <a:spLocks/>
          </p:cNvSpPr>
          <p:nvPr/>
        </p:nvSpPr>
        <p:spPr>
          <a:xfrm rot="1282296">
            <a:off x="4594101" y="596053"/>
            <a:ext cx="23892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CHCIWOŚĆ</a:t>
            </a:r>
            <a:endParaRPr lang="pl-PL" sz="2800" b="1" dirty="0"/>
          </a:p>
        </p:txBody>
      </p:sp>
      <p:sp>
        <p:nvSpPr>
          <p:cNvPr id="5" name="Google Shape;75;p15"/>
          <p:cNvSpPr txBox="1">
            <a:spLocks/>
          </p:cNvSpPr>
          <p:nvPr/>
        </p:nvSpPr>
        <p:spPr>
          <a:xfrm>
            <a:off x="1639614" y="4351938"/>
            <a:ext cx="253577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OPANOWANIE</a:t>
            </a:r>
            <a:endParaRPr lang="pl-PL" sz="2800" b="1" dirty="0"/>
          </a:p>
        </p:txBody>
      </p:sp>
      <p:sp>
        <p:nvSpPr>
          <p:cNvPr id="6" name="Google Shape;75;p15"/>
          <p:cNvSpPr txBox="1">
            <a:spLocks/>
          </p:cNvSpPr>
          <p:nvPr/>
        </p:nvSpPr>
        <p:spPr>
          <a:xfrm>
            <a:off x="1755145" y="1701450"/>
            <a:ext cx="21721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ZAZDROŚĆ</a:t>
            </a:r>
            <a:endParaRPr lang="pl-PL" sz="2800" b="1" dirty="0"/>
          </a:p>
        </p:txBody>
      </p:sp>
      <p:sp>
        <p:nvSpPr>
          <p:cNvPr id="7" name="Google Shape;75;p15"/>
          <p:cNvSpPr txBox="1">
            <a:spLocks/>
          </p:cNvSpPr>
          <p:nvPr/>
        </p:nvSpPr>
        <p:spPr>
          <a:xfrm>
            <a:off x="5788748" y="3224464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GNIEW</a:t>
            </a:r>
            <a:endParaRPr lang="pl-PL" sz="2800" b="1" dirty="0"/>
          </a:p>
        </p:txBody>
      </p:sp>
      <p:sp>
        <p:nvSpPr>
          <p:cNvPr id="8" name="Google Shape;75;p15"/>
          <p:cNvSpPr txBox="1">
            <a:spLocks/>
          </p:cNvSpPr>
          <p:nvPr/>
        </p:nvSpPr>
        <p:spPr>
          <a:xfrm>
            <a:off x="5502164" y="1836853"/>
            <a:ext cx="1887579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LENISTWO</a:t>
            </a:r>
            <a:endParaRPr lang="pl-PL" sz="2800" b="1" dirty="0"/>
          </a:p>
        </p:txBody>
      </p:sp>
      <p:sp>
        <p:nvSpPr>
          <p:cNvPr id="9" name="Google Shape;75;p15"/>
          <p:cNvSpPr txBox="1">
            <a:spLocks/>
          </p:cNvSpPr>
          <p:nvPr/>
        </p:nvSpPr>
        <p:spPr>
          <a:xfrm rot="20383871">
            <a:off x="1170830" y="3419103"/>
            <a:ext cx="1997943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MIŁOŚĆ</a:t>
            </a:r>
            <a:endParaRPr lang="pl-PL" sz="2800" b="1" dirty="0"/>
          </a:p>
        </p:txBody>
      </p:sp>
      <p:sp>
        <p:nvSpPr>
          <p:cNvPr id="10" name="Google Shape;75;p15"/>
          <p:cNvSpPr txBox="1">
            <a:spLocks/>
          </p:cNvSpPr>
          <p:nvPr/>
        </p:nvSpPr>
        <p:spPr>
          <a:xfrm rot="1627986">
            <a:off x="4497891" y="1092420"/>
            <a:ext cx="193896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NIEPOKÓJ</a:t>
            </a:r>
            <a:endParaRPr lang="pl-PL" sz="2800" b="1" dirty="0"/>
          </a:p>
        </p:txBody>
      </p:sp>
      <p:sp>
        <p:nvSpPr>
          <p:cNvPr id="11" name="Google Shape;75;p15"/>
          <p:cNvSpPr txBox="1">
            <a:spLocks/>
          </p:cNvSpPr>
          <p:nvPr/>
        </p:nvSpPr>
        <p:spPr>
          <a:xfrm rot="20383871">
            <a:off x="5721081" y="3843237"/>
            <a:ext cx="2249739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RADOŚĆ</a:t>
            </a:r>
            <a:endParaRPr lang="pl-PL" sz="28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04" y="1616430"/>
            <a:ext cx="2270557" cy="29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8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Google Shape;75;p15"/>
          <p:cNvSpPr txBox="1">
            <a:spLocks/>
          </p:cNvSpPr>
          <p:nvPr/>
        </p:nvSpPr>
        <p:spPr>
          <a:xfrm rot="20383871">
            <a:off x="1489841" y="1092420"/>
            <a:ext cx="1490638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PYCHA</a:t>
            </a:r>
            <a:endParaRPr lang="pl-PL" sz="2800" b="1" dirty="0"/>
          </a:p>
        </p:txBody>
      </p:sp>
      <p:sp>
        <p:nvSpPr>
          <p:cNvPr id="4" name="Google Shape;75;p15"/>
          <p:cNvSpPr txBox="1">
            <a:spLocks/>
          </p:cNvSpPr>
          <p:nvPr/>
        </p:nvSpPr>
        <p:spPr>
          <a:xfrm rot="1282296">
            <a:off x="4594101" y="596053"/>
            <a:ext cx="23892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CHCIWOŚĆ</a:t>
            </a:r>
            <a:endParaRPr lang="pl-PL" sz="2800" b="1" dirty="0"/>
          </a:p>
        </p:txBody>
      </p:sp>
      <p:sp>
        <p:nvSpPr>
          <p:cNvPr id="5" name="Google Shape;75;p15"/>
          <p:cNvSpPr txBox="1">
            <a:spLocks/>
          </p:cNvSpPr>
          <p:nvPr/>
        </p:nvSpPr>
        <p:spPr>
          <a:xfrm>
            <a:off x="1639614" y="4351938"/>
            <a:ext cx="2535772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OPANOWANIE</a:t>
            </a:r>
            <a:endParaRPr lang="pl-PL" sz="2800" b="1" dirty="0"/>
          </a:p>
        </p:txBody>
      </p:sp>
      <p:sp>
        <p:nvSpPr>
          <p:cNvPr id="6" name="Google Shape;75;p15"/>
          <p:cNvSpPr txBox="1">
            <a:spLocks/>
          </p:cNvSpPr>
          <p:nvPr/>
        </p:nvSpPr>
        <p:spPr>
          <a:xfrm>
            <a:off x="1755145" y="1701450"/>
            <a:ext cx="217219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ZAZDROŚĆ</a:t>
            </a:r>
            <a:endParaRPr lang="pl-PL" sz="2800" b="1" dirty="0"/>
          </a:p>
        </p:txBody>
      </p:sp>
      <p:sp>
        <p:nvSpPr>
          <p:cNvPr id="7" name="Google Shape;75;p15"/>
          <p:cNvSpPr txBox="1">
            <a:spLocks/>
          </p:cNvSpPr>
          <p:nvPr/>
        </p:nvSpPr>
        <p:spPr>
          <a:xfrm>
            <a:off x="5502165" y="3224464"/>
            <a:ext cx="2422586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ŁAGODNOŚĆ</a:t>
            </a:r>
            <a:endParaRPr lang="pl-PL" sz="2800" b="1" dirty="0"/>
          </a:p>
        </p:txBody>
      </p:sp>
      <p:sp>
        <p:nvSpPr>
          <p:cNvPr id="8" name="Google Shape;75;p15"/>
          <p:cNvSpPr txBox="1">
            <a:spLocks/>
          </p:cNvSpPr>
          <p:nvPr/>
        </p:nvSpPr>
        <p:spPr>
          <a:xfrm>
            <a:off x="5502164" y="1836853"/>
            <a:ext cx="1887579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LENISTWO</a:t>
            </a:r>
            <a:endParaRPr lang="pl-PL" sz="2800" b="1" dirty="0"/>
          </a:p>
        </p:txBody>
      </p:sp>
      <p:sp>
        <p:nvSpPr>
          <p:cNvPr id="9" name="Google Shape;75;p15"/>
          <p:cNvSpPr txBox="1">
            <a:spLocks/>
          </p:cNvSpPr>
          <p:nvPr/>
        </p:nvSpPr>
        <p:spPr>
          <a:xfrm rot="20383871">
            <a:off x="1170830" y="3419103"/>
            <a:ext cx="1997943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MIŁOŚĆ</a:t>
            </a:r>
            <a:endParaRPr lang="pl-PL" sz="2800" b="1" dirty="0"/>
          </a:p>
        </p:txBody>
      </p:sp>
      <p:sp>
        <p:nvSpPr>
          <p:cNvPr id="10" name="Google Shape;75;p15"/>
          <p:cNvSpPr txBox="1">
            <a:spLocks/>
          </p:cNvSpPr>
          <p:nvPr/>
        </p:nvSpPr>
        <p:spPr>
          <a:xfrm rot="1627986">
            <a:off x="4497891" y="1092420"/>
            <a:ext cx="193896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NIEPOKÓJ</a:t>
            </a:r>
            <a:endParaRPr lang="pl-PL" sz="2800" b="1" dirty="0"/>
          </a:p>
        </p:txBody>
      </p:sp>
      <p:sp>
        <p:nvSpPr>
          <p:cNvPr id="11" name="Google Shape;75;p15"/>
          <p:cNvSpPr txBox="1">
            <a:spLocks/>
          </p:cNvSpPr>
          <p:nvPr/>
        </p:nvSpPr>
        <p:spPr>
          <a:xfrm rot="20383871">
            <a:off x="5742241" y="3961616"/>
            <a:ext cx="1566305" cy="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800" b="1" dirty="0" smtClean="0"/>
              <a:t>RADOŚĆ</a:t>
            </a:r>
            <a:endParaRPr lang="pl-PL" sz="28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04" y="1616430"/>
            <a:ext cx="2270557" cy="29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7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425</Words>
  <Application>Microsoft Office PowerPoint</Application>
  <PresentationFormat>Pokaz na ekranie (16:9)</PresentationFormat>
  <Paragraphs>144</Paragraphs>
  <Slides>15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Encode Sans Semi Condensed</vt:lpstr>
      <vt:lpstr>Karla</vt:lpstr>
      <vt:lpstr>Iden template</vt:lpstr>
      <vt:lpstr>Moje życie</vt:lpstr>
      <vt:lpstr>Temat: POSPRZĄTAJMY!</vt:lpstr>
      <vt:lpstr>W owym czasie wyszło rozporządzenie Cezara Augusta, żeby przeprowadzić spis ludności  w całym państwie.  Pierwszy ten spis odbył się wówczas, gdy wielkorządcą Syrii był Kwiryniusz. Wybierali się więc wszyscy, aby się dać zapisać, każdy do swego miasta. Udał się także Józef z Galilei, z miasta Nazaret, do Judei, do miasta Dawidowego, zwanego Betlejem, ponieważ pochodził  z domu i rodu Dawida, żeby się dać zapisać z poślubioną sobie Maryją, która była brzemienna. Kiedy tam przebywali, nadszedł dla Maryi czas rozwiązania. Porodziła swego pierworodnego Syna, owinęła Go w pieluszki i położyła w żłobie, gdyż nie było dla nich miejsca w gospodzie. (Łk 2,1-7)</vt:lpstr>
      <vt:lpstr>W owym czasie wyszło rozporządzenie Cezara Augusta, żeby przeprowadzić spis ludności  w całym państwie.  Pierwszy ten spis odbył się wówczas, gdy wielkorządcą Syrii był Kwiryniusz. Wybierali się więc wszyscy, aby się dać zapisać, każdy do swego miasta. Udał się także Józef z Galilei, z miasta Nazaret, do Judei, do miasta Dawidowego, zwanego Betlejem, ponieważ pochodził  z domu i rodu Dawida, żeby się dać zapisać z poślubioną sobie Maryją, która była brzemienna. Kiedy tam przebywali, nadszedł dla Maryi czas rozwiązania. Porodziła swego pierworodnego Syna, owinęła Go w pieluszki i położyła w żłobie, gdyż nie było dla nich miejsca w gospodzie. (Łk 2,1-7)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życie</dc:title>
  <dc:creator>Alicja</dc:creator>
  <cp:lastModifiedBy>Konto Microsoft</cp:lastModifiedBy>
  <cp:revision>6</cp:revision>
  <dcterms:modified xsi:type="dcterms:W3CDTF">2021-11-29T19:42:17Z</dcterms:modified>
</cp:coreProperties>
</file>