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66" r:id="rId2"/>
    <p:sldId id="297" r:id="rId3"/>
    <p:sldId id="298" r:id="rId4"/>
    <p:sldId id="299" r:id="rId5"/>
    <p:sldId id="300" r:id="rId6"/>
    <p:sldId id="301" r:id="rId7"/>
    <p:sldId id="303" r:id="rId8"/>
    <p:sldId id="265" r:id="rId9"/>
    <p:sldId id="304" r:id="rId10"/>
    <p:sldId id="305" r:id="rId11"/>
    <p:sldId id="306" r:id="rId12"/>
  </p:sldIdLst>
  <p:sldSz cx="9144000" cy="5143500" type="screen16x9"/>
  <p:notesSz cx="6858000" cy="9144000"/>
  <p:embeddedFontLst>
    <p:embeddedFont>
      <p:font typeface="Inria Serif" panose="020B0604020202020204" charset="-18"/>
      <p:regular r:id="rId14"/>
      <p:bold r:id="rId15"/>
      <p:italic r:id="rId16"/>
      <p:boldItalic r:id="rId17"/>
    </p:embeddedFont>
    <p:embeddedFont>
      <p:font typeface="Inria Serif Light" panose="020B0604020202020204" charset="-18"/>
      <p:regular r:id="rId18"/>
      <p:bold r:id="rId19"/>
      <p:italic r:id="rId20"/>
      <p:boldItalic r:id="rId21"/>
    </p:embeddedFont>
    <p:embeddedFont>
      <p:font typeface="Playfair Display" panose="020B0604020202020204" charset="-18"/>
      <p:regular r:id="rId22"/>
      <p:bold r:id="rId23"/>
      <p:italic r:id="rId24"/>
      <p:boldItalic r:id="rId25"/>
    </p:embeddedFont>
    <p:embeddedFont>
      <p:font typeface="Playfair Display Regular" panose="020B0604020202020204" charset="-18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46DF28-2150-43F1-838E-3EFDFE06A0C1}">
  <a:tblStyle styleId="{2146DF28-2150-43F1-838E-3EFDFE06A0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BB1EE3E-A275-4247-A9CC-9BE1B03F3CE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6265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55700" y="1586238"/>
            <a:ext cx="3623100" cy="33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55700" y="2139163"/>
            <a:ext cx="3623100" cy="14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ransparent frame">
  <p:cSld name="BLANK_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8849"/>
            </a:avLst>
          </a:prstGeom>
          <a:solidFill>
            <a:srgbClr val="3B1106">
              <a:alpha val="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  <a:solidFill>
            <a:srgbClr val="3B1106">
              <a:alpha val="615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lvl="2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lvl="3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lvl="4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lvl="5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lvl="6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lvl="7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lvl="8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763000" y="1376700"/>
            <a:ext cx="5925300" cy="3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1pPr>
            <a:lvl2pPr marL="914400" lvl="1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▪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2pPr>
            <a:lvl3pPr marL="1371600" lvl="2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3pPr>
            <a:lvl4pPr marL="1828800" lvl="3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4pPr>
            <a:lvl5pPr marL="2286000" lvl="4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5pPr>
            <a:lvl6pPr marL="2743200" lvl="5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6pPr>
            <a:lvl7pPr marL="3200400" lvl="6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7pPr>
            <a:lvl8pPr marL="3657600" lvl="7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8pPr>
            <a:lvl9pPr marL="4114800" lvl="8" indent="-3556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ShEBSiee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vUFArHZNt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5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1" name="Google Shape;181;p23"/>
          <p:cNvSpPr txBox="1">
            <a:spLocks noGrp="1"/>
          </p:cNvSpPr>
          <p:nvPr>
            <p:ph type="title" idx="4294967295"/>
          </p:nvPr>
        </p:nvSpPr>
        <p:spPr>
          <a:xfrm>
            <a:off x="2411760" y="1707654"/>
            <a:ext cx="4320480" cy="720080"/>
          </a:xfrm>
          <a:prstGeom prst="round2DiagRect">
            <a:avLst/>
          </a:prstGeom>
          <a:solidFill>
            <a:schemeClr val="accent5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0" dirty="0">
                <a:solidFill>
                  <a:schemeClr val="tx1"/>
                </a:solidFill>
              </a:rPr>
              <a:t>Temat: Możesz więcej!</a:t>
            </a:r>
            <a:endParaRPr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Google Shape;181;p23"/>
          <p:cNvSpPr txBox="1">
            <a:spLocks/>
          </p:cNvSpPr>
          <p:nvPr/>
        </p:nvSpPr>
        <p:spPr>
          <a:xfrm>
            <a:off x="1835696" y="1635646"/>
            <a:ext cx="3024336" cy="864096"/>
          </a:xfrm>
          <a:prstGeom prst="round2Diag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pl-PL" sz="1800" dirty="0">
                <a:solidFill>
                  <a:schemeClr val="tx1"/>
                </a:solidFill>
              </a:rPr>
              <a:t>Co daje młodemu człowiekowi wiara w Boga?</a:t>
            </a:r>
          </a:p>
        </p:txBody>
      </p:sp>
      <p:sp>
        <p:nvSpPr>
          <p:cNvPr id="5" name="Google Shape;181;p23"/>
          <p:cNvSpPr txBox="1">
            <a:spLocks/>
          </p:cNvSpPr>
          <p:nvPr/>
        </p:nvSpPr>
        <p:spPr>
          <a:xfrm>
            <a:off x="4283968" y="2867708"/>
            <a:ext cx="3168352" cy="928178"/>
          </a:xfrm>
          <a:prstGeom prst="round2Diag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pl-PL" sz="1800" dirty="0">
                <a:solidFill>
                  <a:schemeClr val="tx1"/>
                </a:solidFill>
              </a:rPr>
              <a:t>Co daje młodemu człowiekowi bycie niewierzącym?</a:t>
            </a:r>
          </a:p>
        </p:txBody>
      </p:sp>
    </p:spTree>
    <p:extLst>
      <p:ext uri="{BB962C8B-B14F-4D97-AF65-F5344CB8AC3E}">
        <p14:creationId xmlns:p14="http://schemas.microsoft.com/office/powerpoint/2010/main" val="2671858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/>
          </a:p>
        </p:txBody>
      </p:sp>
      <p:sp>
        <p:nvSpPr>
          <p:cNvPr id="4" name="Google Shape;103;p17"/>
          <p:cNvSpPr txBox="1">
            <a:spLocks/>
          </p:cNvSpPr>
          <p:nvPr/>
        </p:nvSpPr>
        <p:spPr>
          <a:xfrm>
            <a:off x="641642" y="483518"/>
            <a:ext cx="7860716" cy="38164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l-PL" sz="2400" i="1" dirty="0">
                <a:solidFill>
                  <a:schemeClr val="accent2"/>
                </a:solidFill>
                <a:latin typeface="Inria Serif"/>
              </a:rPr>
              <a:t>Panie Jezu, który w swoim sercu nosisz wielkie pragnienie dzielenia się ze mną swoją dobrocią, </a:t>
            </a:r>
          </a:p>
          <a:p>
            <a:pPr algn="ctr">
              <a:spcAft>
                <a:spcPts val="600"/>
              </a:spcAft>
            </a:pPr>
            <a:r>
              <a:rPr lang="pl-PL" sz="2400" i="1" dirty="0">
                <a:solidFill>
                  <a:schemeClr val="accent2"/>
                </a:solidFill>
                <a:latin typeface="Inria Serif"/>
              </a:rPr>
              <a:t>dodaj mi odwagi w patrzeniu na moje własne serce. Zabierz strach przed tym, co trudne i nieznane. </a:t>
            </a:r>
          </a:p>
          <a:p>
            <a:pPr algn="ctr">
              <a:spcAft>
                <a:spcPts val="600"/>
              </a:spcAft>
            </a:pPr>
            <a:r>
              <a:rPr lang="pl-PL" sz="2400" i="1" dirty="0">
                <a:solidFill>
                  <a:schemeClr val="accent2"/>
                </a:solidFill>
                <a:latin typeface="Inria Serif"/>
              </a:rPr>
              <a:t>Pomóż mi odkryć pragnienie bycia prawdziwie szczęśliwym w życiu. </a:t>
            </a:r>
          </a:p>
          <a:p>
            <a:pPr algn="ctr">
              <a:spcAft>
                <a:spcPts val="600"/>
              </a:spcAft>
            </a:pPr>
            <a:r>
              <a:rPr lang="pl-PL" sz="2400" i="1" dirty="0">
                <a:solidFill>
                  <a:schemeClr val="accent2"/>
                </a:solidFill>
                <a:latin typeface="Inria Serif"/>
              </a:rPr>
              <a:t>Przyjmij też moje „TAK” na Twoje zaproszenie do życia w przyjaźni z Tobą. </a:t>
            </a:r>
          </a:p>
          <a:p>
            <a:pPr algn="ctr">
              <a:spcAft>
                <a:spcPts val="600"/>
              </a:spcAft>
            </a:pPr>
            <a:r>
              <a:rPr lang="pl-PL" sz="2400" i="1" dirty="0">
                <a:solidFill>
                  <a:schemeClr val="accent2"/>
                </a:solidFill>
                <a:latin typeface="Inria Serif"/>
              </a:rPr>
              <a:t>Który żyjesz i królujesz na wieki wieków. </a:t>
            </a:r>
          </a:p>
          <a:p>
            <a:pPr algn="ctr">
              <a:spcAft>
                <a:spcPts val="600"/>
              </a:spcAft>
            </a:pPr>
            <a:r>
              <a:rPr lang="pl-PL" sz="2400" i="1" dirty="0">
                <a:solidFill>
                  <a:schemeClr val="accent2"/>
                </a:solidFill>
                <a:latin typeface="Inria Serif"/>
              </a:rPr>
              <a:t>AMEN.</a:t>
            </a:r>
            <a:r>
              <a:rPr lang="pl-PL" sz="2000" i="1" dirty="0">
                <a:solidFill>
                  <a:srgbClr val="FFFFFF"/>
                </a:solidFill>
                <a:latin typeface="Inria Serif"/>
                <a:sym typeface="Inria Serif"/>
              </a:rPr>
              <a:t>   </a:t>
            </a:r>
            <a:r>
              <a:rPr lang="en" sz="3600" i="1" dirty="0">
                <a:solidFill>
                  <a:srgbClr val="FFFFFF"/>
                </a:solidFill>
                <a:latin typeface="Inria Serif"/>
                <a:sym typeface="Inria Serif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77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Google Shape;110;p18"/>
          <p:cNvSpPr txBox="1">
            <a:spLocks/>
          </p:cNvSpPr>
          <p:nvPr/>
        </p:nvSpPr>
        <p:spPr>
          <a:xfrm>
            <a:off x="1609350" y="627534"/>
            <a:ext cx="59253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US" dirty="0"/>
              <a:t>. </a:t>
            </a:r>
          </a:p>
        </p:txBody>
      </p:sp>
      <p:sp>
        <p:nvSpPr>
          <p:cNvPr id="6" name="Google Shape;181;p23"/>
          <p:cNvSpPr txBox="1">
            <a:spLocks/>
          </p:cNvSpPr>
          <p:nvPr/>
        </p:nvSpPr>
        <p:spPr>
          <a:xfrm>
            <a:off x="107504" y="195486"/>
            <a:ext cx="2808312" cy="576064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pl-PL" sz="1800" dirty="0">
                <a:solidFill>
                  <a:schemeClr val="tx1"/>
                </a:solidFill>
              </a:rPr>
              <a:t>Duchowe przygotowanie do bierzmowania:</a:t>
            </a:r>
          </a:p>
        </p:txBody>
      </p:sp>
      <p:sp>
        <p:nvSpPr>
          <p:cNvPr id="7" name="Google Shape;110;p18"/>
          <p:cNvSpPr txBox="1">
            <a:spLocks/>
          </p:cNvSpPr>
          <p:nvPr/>
        </p:nvSpPr>
        <p:spPr>
          <a:xfrm>
            <a:off x="2123728" y="1491630"/>
            <a:ext cx="3753216" cy="155509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0040" indent="-355600">
              <a:buSzPts val="2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Playfair Display" panose="020B0604020202020204" charset="-18"/>
              </a:rPr>
              <a:t>Katecheza wprowadzająca</a:t>
            </a:r>
          </a:p>
          <a:p>
            <a:pPr marL="320040" indent="-355600">
              <a:buSzPts val="2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Playfair Display" panose="020B0604020202020204" charset="-18"/>
              </a:rPr>
              <a:t>Spotkania w małych grupach</a:t>
            </a:r>
          </a:p>
          <a:p>
            <a:pPr marL="320040" indent="-355600">
              <a:buSzPts val="2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Playfair Display" panose="020B0604020202020204" charset="-18"/>
              </a:rPr>
              <a:t>Celebracja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  <a:latin typeface="Playfair Display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120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Google Shape;181;p23"/>
          <p:cNvSpPr txBox="1">
            <a:spLocks/>
          </p:cNvSpPr>
          <p:nvPr/>
        </p:nvSpPr>
        <p:spPr>
          <a:xfrm>
            <a:off x="1835696" y="2217023"/>
            <a:ext cx="5112568" cy="1296144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pl-PL" sz="3200" dirty="0">
                <a:solidFill>
                  <a:schemeClr val="tx1"/>
                </a:solidFill>
              </a:rPr>
              <a:t>Jak się dziś czujesz?</a:t>
            </a:r>
          </a:p>
        </p:txBody>
      </p:sp>
    </p:spTree>
    <p:extLst>
      <p:ext uri="{BB962C8B-B14F-4D97-AF65-F5344CB8AC3E}">
        <p14:creationId xmlns:p14="http://schemas.microsoft.com/office/powerpoint/2010/main" val="427998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-49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/>
          </a:p>
        </p:txBody>
      </p:sp>
      <p:sp>
        <p:nvSpPr>
          <p:cNvPr id="4" name="Google Shape;103;p17"/>
          <p:cNvSpPr txBox="1">
            <a:spLocks/>
          </p:cNvSpPr>
          <p:nvPr/>
        </p:nvSpPr>
        <p:spPr>
          <a:xfrm>
            <a:off x="641152" y="195486"/>
            <a:ext cx="7860716" cy="4420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pl-PL" sz="1800" i="1" dirty="0">
                <a:solidFill>
                  <a:schemeClr val="accent2"/>
                </a:solidFill>
                <a:latin typeface="Inria Serif"/>
              </a:rPr>
              <a:t>«Nauczycielu, co dobrego mam czynić, aby otrzymać życie wieczne?» Odpowiedział mu: «Dlaczego Mnie pytasz o dobro? Jeden tylko jest Dobry. A jeśli chcesz osiągnąć życie, zachowaj przykazania». Zapytał Go: «Które?» Jezus odpowiedział: «Oto te: Nie zabijaj, nie cudzołóż, nie kradnij, nie zeznawaj fałszywie, czcij ojca i matkę oraz miłuj swego bliźniego, jak siebie samego!» Odrzekł Mu młodzieniec: «Przestrzegałem tego wszystkiego, czego mi jeszcze brakuje?» Jezus mu odpowiedział: «Jeśli chcesz być doskonały, idź, sprzedaj, co posiadasz, i rozdaj ubogim, a będziesz miał skarb w niebie. Potem przyjdź i chodź za Mną!» Gdy młodzieniec usłyszał te słowa, odszedł zasmucony, miał bowiem wiele posiadłości.  /Mt 19,16-22/ </a:t>
            </a:r>
          </a:p>
          <a:p>
            <a:pPr algn="just">
              <a:spcAft>
                <a:spcPts val="600"/>
              </a:spcAft>
            </a:pPr>
            <a:r>
              <a:rPr lang="pl-PL" sz="1800" i="1" dirty="0">
                <a:solidFill>
                  <a:srgbClr val="FFFFFF"/>
                </a:solidFill>
                <a:latin typeface="Inria Serif"/>
                <a:sym typeface="Inria Serif"/>
              </a:rPr>
              <a:t>   </a:t>
            </a:r>
            <a:r>
              <a:rPr lang="en" sz="3200" i="1" dirty="0">
                <a:solidFill>
                  <a:srgbClr val="FFFFFF"/>
                </a:solidFill>
                <a:latin typeface="Inria Serif"/>
                <a:sym typeface="Inria Serif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7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Google Shape;181;p23"/>
          <p:cNvSpPr txBox="1">
            <a:spLocks/>
          </p:cNvSpPr>
          <p:nvPr/>
        </p:nvSpPr>
        <p:spPr>
          <a:xfrm>
            <a:off x="1835696" y="1635646"/>
            <a:ext cx="2808312" cy="576064"/>
          </a:xfrm>
          <a:prstGeom prst="round2Diag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pl-PL" sz="1800" dirty="0">
                <a:solidFill>
                  <a:schemeClr val="tx1"/>
                </a:solidFill>
              </a:rPr>
              <a:t>Jaki jest młodzieniec?</a:t>
            </a:r>
          </a:p>
        </p:txBody>
      </p:sp>
      <p:sp>
        <p:nvSpPr>
          <p:cNvPr id="5" name="Google Shape;181;p23"/>
          <p:cNvSpPr txBox="1">
            <a:spLocks/>
          </p:cNvSpPr>
          <p:nvPr/>
        </p:nvSpPr>
        <p:spPr>
          <a:xfrm>
            <a:off x="4283968" y="2867708"/>
            <a:ext cx="2808312" cy="576064"/>
          </a:xfrm>
          <a:prstGeom prst="round2Diag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pl-PL" sz="1800" dirty="0">
                <a:solidFill>
                  <a:schemeClr val="tx1"/>
                </a:solidFill>
              </a:rPr>
              <a:t>Jaki jest Jezus?</a:t>
            </a:r>
          </a:p>
        </p:txBody>
      </p:sp>
    </p:spTree>
    <p:extLst>
      <p:ext uri="{BB962C8B-B14F-4D97-AF65-F5344CB8AC3E}">
        <p14:creationId xmlns:p14="http://schemas.microsoft.com/office/powerpoint/2010/main" val="210024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Google Shape;181;p23"/>
          <p:cNvSpPr txBox="1">
            <a:spLocks/>
          </p:cNvSpPr>
          <p:nvPr/>
        </p:nvSpPr>
        <p:spPr>
          <a:xfrm>
            <a:off x="3131840" y="2931790"/>
            <a:ext cx="5795338" cy="1152128"/>
          </a:xfrm>
          <a:prstGeom prst="round2Diag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 b="0" i="0" u="none" strike="noStrike" cap="none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pl-PL" sz="2000" b="1" dirty="0"/>
              <a:t>Dlaczego chłopak nie zdecydował się zrobić kroku, do którego zaprosił go Jezus? </a:t>
            </a:r>
          </a:p>
        </p:txBody>
      </p:sp>
    </p:spTree>
    <p:extLst>
      <p:ext uri="{BB962C8B-B14F-4D97-AF65-F5344CB8AC3E}">
        <p14:creationId xmlns:p14="http://schemas.microsoft.com/office/powerpoint/2010/main" val="390084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/>
          </a:p>
        </p:txBody>
      </p:sp>
      <p:sp>
        <p:nvSpPr>
          <p:cNvPr id="4" name="Google Shape;103;p17"/>
          <p:cNvSpPr txBox="1">
            <a:spLocks/>
          </p:cNvSpPr>
          <p:nvPr/>
        </p:nvSpPr>
        <p:spPr>
          <a:xfrm>
            <a:off x="641642" y="771550"/>
            <a:ext cx="7860716" cy="38164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pl-PL" sz="2000" i="1" dirty="0">
                <a:solidFill>
                  <a:schemeClr val="accent2"/>
                </a:solidFill>
                <a:latin typeface="Inria Serif"/>
              </a:rPr>
              <a:t>„Kto wpuszcza Chrystusa nie traci nic, absolutnie nic z tego, co czyni życie wolnym, pięknym i wielkim. Nie! Tylko w tej przyjaźni otwierają się na oścież drzwi życia. Tylko w tej przyjaźni rzeczywiście otwierają się wielkie możliwości człowieka. Tylko w tej przyjaźni doświadczamy tego, co jest piękne i co wyzwala. Tak też dzisiaj chciałbym z wielką mocą i przekonaniem, począwszy od doświadczenia swojego długiego życia, powiedzieć wam, droga młodzieży: nie obawiajcie się Chrystusa! On niczego nie zabiera, </a:t>
            </a:r>
            <a:br>
              <a:rPr lang="pl-PL" sz="2000" i="1" dirty="0">
                <a:solidFill>
                  <a:schemeClr val="accent2"/>
                </a:solidFill>
                <a:latin typeface="Inria Serif"/>
              </a:rPr>
            </a:br>
            <a:r>
              <a:rPr lang="pl-PL" sz="2000" i="1" dirty="0">
                <a:solidFill>
                  <a:schemeClr val="accent2"/>
                </a:solidFill>
                <a:latin typeface="Inria Serif"/>
              </a:rPr>
              <a:t>a daje wszystko. Kto oddaje się Jemu, otrzymuje stokroć więcej” </a:t>
            </a:r>
          </a:p>
          <a:p>
            <a:pPr algn="just">
              <a:spcAft>
                <a:spcPts val="600"/>
              </a:spcAft>
            </a:pPr>
            <a:endParaRPr lang="pl-PL" sz="1800" i="1" dirty="0">
              <a:solidFill>
                <a:schemeClr val="accent2"/>
              </a:solidFill>
              <a:latin typeface="Inria Serif"/>
            </a:endParaRPr>
          </a:p>
          <a:p>
            <a:pPr algn="just">
              <a:spcAft>
                <a:spcPts val="600"/>
              </a:spcAft>
            </a:pPr>
            <a:r>
              <a:rPr lang="pl-PL" sz="1800" i="1" dirty="0">
                <a:solidFill>
                  <a:schemeClr val="accent2"/>
                </a:solidFill>
                <a:latin typeface="Inria Serif"/>
              </a:rPr>
              <a:t>(Benedykt XVI, Homilia we Mszy św. na inaugurację pontyfikatu)  </a:t>
            </a:r>
          </a:p>
          <a:p>
            <a:pPr algn="just">
              <a:spcAft>
                <a:spcPts val="600"/>
              </a:spcAft>
            </a:pPr>
            <a:r>
              <a:rPr lang="pl-PL" sz="1800" i="1" dirty="0">
                <a:solidFill>
                  <a:srgbClr val="FFFFFF"/>
                </a:solidFill>
                <a:latin typeface="Inria Serif"/>
                <a:sym typeface="Inria Serif"/>
              </a:rPr>
              <a:t>   </a:t>
            </a:r>
            <a:r>
              <a:rPr lang="en" sz="3200" i="1" dirty="0">
                <a:solidFill>
                  <a:srgbClr val="FFFFFF"/>
                </a:solidFill>
                <a:latin typeface="Inria Serif"/>
                <a:sym typeface="Inria Serif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2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455700" y="1586238"/>
            <a:ext cx="3623100" cy="33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Bł. Carlo </a:t>
            </a:r>
            <a:r>
              <a:rPr lang="pl-PL" dirty="0" err="1">
                <a:solidFill>
                  <a:schemeClr val="accent2">
                    <a:lumMod val="50000"/>
                  </a:schemeClr>
                </a:solidFill>
              </a:rPr>
              <a:t>Acutis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"/>
          </p:nvPr>
        </p:nvSpPr>
        <p:spPr>
          <a:xfrm>
            <a:off x="455700" y="2139163"/>
            <a:ext cx="3623100" cy="14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pl-PL" u="sng" dirty="0">
                <a:hlinkClick r:id="rId3"/>
              </a:rPr>
              <a:t>https://www.youtube.com/watch?v=CKShEBSieeE</a:t>
            </a:r>
            <a:r>
              <a:rPr lang="pl-PL" dirty="0"/>
              <a:t> </a:t>
            </a:r>
            <a:r>
              <a:rPr lang="en" dirty="0"/>
              <a:t>.</a:t>
            </a:r>
            <a:endParaRPr dirty="0"/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75" y="902407"/>
            <a:ext cx="3661425" cy="333868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455700" y="1586238"/>
            <a:ext cx="3623100" cy="33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Bł. Karolina </a:t>
            </a:r>
            <a:r>
              <a:rPr lang="pl-PL" dirty="0" err="1">
                <a:solidFill>
                  <a:schemeClr val="accent2">
                    <a:lumMod val="50000"/>
                  </a:schemeClr>
                </a:solidFill>
              </a:rPr>
              <a:t>Kózkówna</a:t>
            </a:r>
            <a:endParaRPr dirty="0"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"/>
          </p:nvPr>
        </p:nvSpPr>
        <p:spPr>
          <a:xfrm>
            <a:off x="455700" y="2139163"/>
            <a:ext cx="3623100" cy="14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pl-PL" u="sng" dirty="0">
                <a:hlinkClick r:id="rId3"/>
              </a:rPr>
              <a:t>https://www.youtube.com/watch?v=tvUFArHZNtw</a:t>
            </a:r>
            <a:endParaRPr dirty="0"/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75" y="1398216"/>
            <a:ext cx="3661425" cy="2347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473911"/>
      </p:ext>
    </p:extLst>
  </p:cSld>
  <p:clrMapOvr>
    <a:masterClrMapping/>
  </p:clrMapOvr>
</p:sld>
</file>

<file path=ppt/theme/theme1.xml><?xml version="1.0" encoding="utf-8"?>
<a:theme xmlns:a="http://schemas.openxmlformats.org/drawingml/2006/main" name="Paulina template">
  <a:themeElements>
    <a:clrScheme name="Custom 347">
      <a:dk1>
        <a:srgbClr val="756F6F"/>
      </a:dk1>
      <a:lt1>
        <a:srgbClr val="FFFFFF"/>
      </a:lt1>
      <a:dk2>
        <a:srgbClr val="A8A09D"/>
      </a:dk2>
      <a:lt2>
        <a:srgbClr val="F5F1F0"/>
      </a:lt2>
      <a:accent1>
        <a:srgbClr val="AD9B91"/>
      </a:accent1>
      <a:accent2>
        <a:srgbClr val="E2D1C2"/>
      </a:accent2>
      <a:accent3>
        <a:srgbClr val="C4CBBF"/>
      </a:accent3>
      <a:accent4>
        <a:srgbClr val="BFC8CB"/>
      </a:accent4>
      <a:accent5>
        <a:srgbClr val="E9DBDB"/>
      </a:accent5>
      <a:accent6>
        <a:srgbClr val="C5C4BF"/>
      </a:accent6>
      <a:hlink>
        <a:srgbClr val="413A3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444</Words>
  <Application>Microsoft Office PowerPoint</Application>
  <PresentationFormat>Pokaz na ekranie (16:9)</PresentationFormat>
  <Paragraphs>39</Paragraphs>
  <Slides>11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Inria Serif</vt:lpstr>
      <vt:lpstr>Wingdings</vt:lpstr>
      <vt:lpstr>Arial</vt:lpstr>
      <vt:lpstr>Playfair Display Regular</vt:lpstr>
      <vt:lpstr>Inria Serif Light</vt:lpstr>
      <vt:lpstr>Playfair Display</vt:lpstr>
      <vt:lpstr>Paulina template</vt:lpstr>
      <vt:lpstr>Temat: Możesz więcej!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Bł. Carlo Acutis</vt:lpstr>
      <vt:lpstr>Bł. Karolina Kózkówna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Możesz więcej!</dc:title>
  <cp:lastModifiedBy>Michał Dąbrówka</cp:lastModifiedBy>
  <cp:revision>8</cp:revision>
  <dcterms:modified xsi:type="dcterms:W3CDTF">2021-09-03T03:52:24Z</dcterms:modified>
</cp:coreProperties>
</file>